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9" r:id="rId4"/>
  </p:sldMasterIdLst>
  <p:notesMasterIdLst>
    <p:notesMasterId r:id="rId13"/>
  </p:notesMasterIdLst>
  <p:sldIdLst>
    <p:sldId id="277" r:id="rId5"/>
    <p:sldId id="276" r:id="rId6"/>
    <p:sldId id="269" r:id="rId7"/>
    <p:sldId id="278" r:id="rId8"/>
    <p:sldId id="719" r:id="rId9"/>
    <p:sldId id="716" r:id="rId10"/>
    <p:sldId id="718" r:id="rId11"/>
    <p:sldId id="72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62ADF51-6180-447F-AEB5-B16DD6138CFB}">
          <p14:sldIdLst>
            <p14:sldId id="277"/>
            <p14:sldId id="276"/>
          </p14:sldIdLst>
        </p14:section>
        <p14:section name="why" id="{FDB71878-1D23-42DF-BFA4-8CE44744E0D6}">
          <p14:sldIdLst>
            <p14:sldId id="269"/>
            <p14:sldId id="278"/>
            <p14:sldId id="719"/>
            <p14:sldId id="716"/>
            <p14:sldId id="718"/>
            <p14:sldId id="72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0DA00F-BF26-C8B1-F1D4-2AE407BACFFA}" name="Anna Wykes" initials="AW" userId="S::anna@advancinganalytics.co.uk::7d19576b-b306-40e7-8311-2da98667349c"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6600"/>
    <a:srgbClr val="B1274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0" d="100"/>
          <a:sy n="150" d="100"/>
        </p:scale>
        <p:origin x="654" y="13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hdphoto1.wdp>
</file>

<file path=ppt/media/hdphoto2.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05DE94-21BD-448F-AFB5-103CA72AE9BC}" type="datetimeFigureOut">
              <a:rPr lang="en-GB" smtClean="0"/>
              <a:t>17/07/2023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A30D9-9830-4DC7-8B43-F3D25C8999E2}" type="slidenum">
              <a:rPr lang="en-GB" smtClean="0"/>
              <a:t>‹#›</a:t>
            </a:fld>
            <a:endParaRPr lang="en-GB"/>
          </a:p>
        </p:txBody>
      </p:sp>
    </p:spTree>
    <p:extLst>
      <p:ext uri="{BB962C8B-B14F-4D97-AF65-F5344CB8AC3E}">
        <p14:creationId xmlns:p14="http://schemas.microsoft.com/office/powerpoint/2010/main" val="16126109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Anna</a:t>
            </a:r>
          </a:p>
          <a:p>
            <a:endParaRPr lang="en-GB"/>
          </a:p>
          <a:p>
            <a:endParaRPr lang="en-GB"/>
          </a:p>
        </p:txBody>
      </p:sp>
      <p:sp>
        <p:nvSpPr>
          <p:cNvPr id="4" name="Slide Number Placeholder 3"/>
          <p:cNvSpPr>
            <a:spLocks noGrp="1"/>
          </p:cNvSpPr>
          <p:nvPr>
            <p:ph type="sldNum" sz="quarter" idx="5"/>
          </p:nvPr>
        </p:nvSpPr>
        <p:spPr/>
        <p:txBody>
          <a:bodyPr/>
          <a:lstStyle/>
          <a:p>
            <a:fld id="{D6BA30D9-9830-4DC7-8B43-F3D25C8999E2}" type="slidenum">
              <a:rPr lang="en-GB" smtClean="0"/>
              <a:t>2</a:t>
            </a:fld>
            <a:endParaRPr lang="en-GB"/>
          </a:p>
        </p:txBody>
      </p:sp>
    </p:spTree>
    <p:extLst>
      <p:ext uri="{BB962C8B-B14F-4D97-AF65-F5344CB8AC3E}">
        <p14:creationId xmlns:p14="http://schemas.microsoft.com/office/powerpoint/2010/main" val="18392079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 obsolete file could be one that was added to delta, then removed, but still exists in the lake </a:t>
            </a:r>
          </a:p>
        </p:txBody>
      </p:sp>
      <p:sp>
        <p:nvSpPr>
          <p:cNvPr id="4" name="Slide Number Placeholder 3"/>
          <p:cNvSpPr>
            <a:spLocks noGrp="1"/>
          </p:cNvSpPr>
          <p:nvPr>
            <p:ph type="sldNum" sz="quarter" idx="5"/>
          </p:nvPr>
        </p:nvSpPr>
        <p:spPr/>
        <p:txBody>
          <a:bodyPr/>
          <a:lstStyle/>
          <a:p>
            <a:fld id="{DA6CAE06-38C7-49F5-B117-2E6591470A30}" type="slidenum">
              <a:rPr lang="en-GB" smtClean="0"/>
              <a:t>6</a:t>
            </a:fld>
            <a:endParaRPr lang="en-GB"/>
          </a:p>
        </p:txBody>
      </p:sp>
    </p:spTree>
    <p:extLst>
      <p:ext uri="{BB962C8B-B14F-4D97-AF65-F5344CB8AC3E}">
        <p14:creationId xmlns:p14="http://schemas.microsoft.com/office/powerpoint/2010/main" val="840948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1B3139"/>
                </a:solidFill>
                <a:effectLst/>
                <a:latin typeface="DM Sans" pitchFamily="2" charset="0"/>
              </a:rPr>
              <a:t>So, as an example, perhaps we might add additional records to our table from the data files 1.parquet and 2.parquet. That transaction would automatically be added to the transaction log, saved to disk as commit 000000.json. Then, perhaps we change our minds and decide to remove those files and add a new file instead (3.parquet). Those actions would be recorded as the next commit in the transaction log, as 000001.json</a:t>
            </a:r>
          </a:p>
          <a:p>
            <a:pPr algn="l"/>
            <a:endParaRPr lang="en-GB" b="0" i="0" dirty="0">
              <a:solidFill>
                <a:srgbClr val="1B3139"/>
              </a:solidFill>
              <a:effectLst/>
              <a:latin typeface="DM Sans" pitchFamily="2" charset="0"/>
            </a:endParaRPr>
          </a:p>
          <a:p>
            <a:pPr algn="l"/>
            <a:r>
              <a:rPr lang="en-GB" b="0" i="0" dirty="0">
                <a:solidFill>
                  <a:srgbClr val="1B3139"/>
                </a:solidFill>
                <a:effectLst/>
                <a:latin typeface="DM Sans" pitchFamily="2" charset="0"/>
              </a:rPr>
              <a:t>Even though 1.parquet and 2.parquet are no longer part of our Delta Lake table, their addition and removal are still recorded in the transaction log because those operations were performed on our table -  despite the fact that they ultimately cancelled each other out. </a:t>
            </a:r>
            <a:r>
              <a:rPr lang="en-GB" b="1" i="0" dirty="0">
                <a:solidFill>
                  <a:srgbClr val="1B3139"/>
                </a:solidFill>
                <a:effectLst/>
                <a:latin typeface="DM Sans" pitchFamily="2" charset="0"/>
              </a:rPr>
              <a:t>Delta Lake still retains atomic commits like these to ensure that in the event we need to audit our table or use “time travel” to see what our table looked like at a given point in time, we could do so accurately.</a:t>
            </a:r>
            <a:endParaRPr lang="en-GB" b="0" i="0" dirty="0">
              <a:solidFill>
                <a:srgbClr val="1B3139"/>
              </a:solidFill>
              <a:effectLst/>
              <a:latin typeface="DM Sans" pitchFamily="2" charset="0"/>
            </a:endParaRPr>
          </a:p>
          <a:p>
            <a:endParaRPr lang="en-GB" dirty="0"/>
          </a:p>
        </p:txBody>
      </p:sp>
      <p:sp>
        <p:nvSpPr>
          <p:cNvPr id="4" name="Slide Number Placeholder 3"/>
          <p:cNvSpPr>
            <a:spLocks noGrp="1"/>
          </p:cNvSpPr>
          <p:nvPr>
            <p:ph type="sldNum" sz="quarter" idx="5"/>
          </p:nvPr>
        </p:nvSpPr>
        <p:spPr/>
        <p:txBody>
          <a:bodyPr/>
          <a:lstStyle/>
          <a:p>
            <a:fld id="{DA6CAE06-38C7-49F5-B117-2E6591470A30}" type="slidenum">
              <a:rPr lang="en-GB" smtClean="0"/>
              <a:t>7</a:t>
            </a:fld>
            <a:endParaRPr lang="en-GB"/>
          </a:p>
        </p:txBody>
      </p:sp>
    </p:spTree>
    <p:extLst>
      <p:ext uri="{BB962C8B-B14F-4D97-AF65-F5344CB8AC3E}">
        <p14:creationId xmlns:p14="http://schemas.microsoft.com/office/powerpoint/2010/main" val="27881971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Mai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F6B9783-8A68-4E3F-AADC-3B3D3634F36C}"/>
              </a:ext>
            </a:extLst>
          </p:cNvPr>
          <p:cNvSpPr/>
          <p:nvPr/>
        </p:nvSpPr>
        <p:spPr>
          <a:xfrm>
            <a:off x="435429" y="2471057"/>
            <a:ext cx="8229600" cy="4027714"/>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7" name="Rectangle 6">
            <a:extLst>
              <a:ext uri="{FF2B5EF4-FFF2-40B4-BE49-F238E27FC236}">
                <a16:creationId xmlns:a16="http://schemas.microsoft.com/office/drawing/2014/main" id="{E0DB91CA-1826-40D7-895B-C73650B47F59}"/>
              </a:ext>
            </a:extLst>
          </p:cNvPr>
          <p:cNvSpPr/>
          <p:nvPr/>
        </p:nvSpPr>
        <p:spPr>
          <a:xfrm rot="21415764">
            <a:off x="-100139" y="1093297"/>
            <a:ext cx="9458436" cy="163285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pic>
        <p:nvPicPr>
          <p:cNvPr id="6" name="Picture 5">
            <a:extLst>
              <a:ext uri="{FF2B5EF4-FFF2-40B4-BE49-F238E27FC236}">
                <a16:creationId xmlns:a16="http://schemas.microsoft.com/office/drawing/2014/main" id="{A837CBE6-5BC3-4DB7-AFDC-FD541A374D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9005" y="76560"/>
            <a:ext cx="2901750" cy="2901750"/>
          </a:xfrm>
          <a:prstGeom prst="rect">
            <a:avLst/>
          </a:prstGeom>
          <a:effectLst>
            <a:outerShdw blurRad="50800" dist="254000" dir="2700000" algn="tl" rotWithShape="0">
              <a:prstClr val="black">
                <a:alpha val="22000"/>
              </a:prstClr>
            </a:outerShdw>
          </a:effectLst>
        </p:spPr>
      </p:pic>
      <p:sp>
        <p:nvSpPr>
          <p:cNvPr id="8" name="Title 7">
            <a:extLst>
              <a:ext uri="{FF2B5EF4-FFF2-40B4-BE49-F238E27FC236}">
                <a16:creationId xmlns:a16="http://schemas.microsoft.com/office/drawing/2014/main" id="{2BD23C8D-9CC2-4C23-A9B9-F4085528CC9C}"/>
              </a:ext>
            </a:extLst>
          </p:cNvPr>
          <p:cNvSpPr>
            <a:spLocks noGrp="1"/>
          </p:cNvSpPr>
          <p:nvPr>
            <p:ph type="title"/>
          </p:nvPr>
        </p:nvSpPr>
        <p:spPr>
          <a:xfrm rot="21413754">
            <a:off x="29960" y="1190728"/>
            <a:ext cx="8083563" cy="1325563"/>
          </a:xfrm>
          <a:prstGeom prst="rect">
            <a:avLst/>
          </a:prstGeom>
        </p:spPr>
        <p:txBody>
          <a:bodyPr anchor="ctr"/>
          <a:lstStyle>
            <a:lvl1pPr>
              <a:defRPr sz="6600"/>
            </a:lvl1pPr>
          </a:lstStyle>
          <a:p>
            <a:r>
              <a:rPr lang="en-US"/>
              <a:t>Click to edit Master title style</a:t>
            </a:r>
            <a:endParaRPr lang="en-GB"/>
          </a:p>
        </p:txBody>
      </p:sp>
      <p:sp>
        <p:nvSpPr>
          <p:cNvPr id="2" name="Hexagon 1">
            <a:extLst>
              <a:ext uri="{FF2B5EF4-FFF2-40B4-BE49-F238E27FC236}">
                <a16:creationId xmlns:a16="http://schemas.microsoft.com/office/drawing/2014/main" id="{9FE6A164-9B17-4562-83F7-F45F0A619F3C}"/>
              </a:ext>
            </a:extLst>
          </p:cNvPr>
          <p:cNvSpPr/>
          <p:nvPr/>
        </p:nvSpPr>
        <p:spPr>
          <a:xfrm rot="16200000" flipH="1">
            <a:off x="577374" y="3561117"/>
            <a:ext cx="2978310" cy="2429766"/>
          </a:xfrm>
          <a:prstGeom prst="hexagon">
            <a:avLst>
              <a:gd name="adj" fmla="val 28498"/>
              <a:gd name="vf" fmla="val 115470"/>
            </a:avLst>
          </a:prstGeom>
          <a:blipFill dpi="0" rotWithShape="0">
            <a:blip r:embed="rId4">
              <a:extLst>
                <a:ext uri="{BEBA8EAE-BF5A-486C-A8C5-ECC9F3942E4B}">
                  <a14:imgProps xmlns:a14="http://schemas.microsoft.com/office/drawing/2010/main">
                    <a14:imgLayer r:embed="rId5">
                      <a14:imgEffect>
                        <a14:saturation sat="0"/>
                      </a14:imgEffect>
                    </a14:imgLayer>
                  </a14:imgProps>
                </a:ext>
              </a:extLst>
            </a:blip>
            <a:srcRect/>
            <a:stretch>
              <a:fillRect/>
            </a:stretch>
          </a:blipFill>
          <a:ln w="76200">
            <a:solidFill>
              <a:srgbClr val="C00000"/>
            </a:solid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Tree>
    <p:extLst>
      <p:ext uri="{BB962C8B-B14F-4D97-AF65-F5344CB8AC3E}">
        <p14:creationId xmlns:p14="http://schemas.microsoft.com/office/powerpoint/2010/main" val="31309385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Full - Title &amp; Content">
    <p:bg>
      <p:bgPr>
        <a:solidFill>
          <a:schemeClr val="bg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E1798A5D-6CAD-4E1E-87AC-BB13F0DEB1B0}"/>
              </a:ext>
            </a:extLst>
          </p:cNvPr>
          <p:cNvPicPr>
            <a:picLocks noChangeAspect="1"/>
          </p:cNvPicPr>
          <p:nvPr/>
        </p:nvPicPr>
        <p:blipFill rotWithShape="1">
          <a:blip r:embed="rId2"/>
          <a:srcRect l="19354" b="11044"/>
          <a:stretch/>
        </p:blipFill>
        <p:spPr>
          <a:xfrm>
            <a:off x="-1" y="952123"/>
            <a:ext cx="2571395" cy="5905878"/>
          </a:xfrm>
          <a:prstGeom prst="rect">
            <a:avLst/>
          </a:prstGeom>
        </p:spPr>
      </p:pic>
      <p:pic>
        <p:nvPicPr>
          <p:cNvPr id="19" name="Picture 18">
            <a:extLst>
              <a:ext uri="{FF2B5EF4-FFF2-40B4-BE49-F238E27FC236}">
                <a16:creationId xmlns:a16="http://schemas.microsoft.com/office/drawing/2014/main" id="{621A2C1D-70DA-4C41-9B3F-E50A9927C8AD}"/>
              </a:ext>
            </a:extLst>
          </p:cNvPr>
          <p:cNvPicPr>
            <a:picLocks noChangeAspect="1"/>
          </p:cNvPicPr>
          <p:nvPr/>
        </p:nvPicPr>
        <p:blipFill rotWithShape="1">
          <a:blip r:embed="rId3"/>
          <a:srcRect t="10850" r="29410"/>
          <a:stretch/>
        </p:blipFill>
        <p:spPr>
          <a:xfrm>
            <a:off x="9067258" y="-1"/>
            <a:ext cx="3124742" cy="6113905"/>
          </a:xfrm>
          <a:prstGeom prst="rect">
            <a:avLst/>
          </a:prstGeom>
        </p:spPr>
      </p:pic>
      <p:sp>
        <p:nvSpPr>
          <p:cNvPr id="7" name="Title 1">
            <a:extLst>
              <a:ext uri="{FF2B5EF4-FFF2-40B4-BE49-F238E27FC236}">
                <a16:creationId xmlns:a16="http://schemas.microsoft.com/office/drawing/2014/main" id="{40D2E5C0-1A51-4309-8361-86A4BBFEB555}"/>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sp>
        <p:nvSpPr>
          <p:cNvPr id="11" name="Hexagon 10">
            <a:extLst>
              <a:ext uri="{FF2B5EF4-FFF2-40B4-BE49-F238E27FC236}">
                <a16:creationId xmlns:a16="http://schemas.microsoft.com/office/drawing/2014/main" id="{EBB24C6C-BFC3-48FC-BA31-6C07ECB64A47}"/>
              </a:ext>
            </a:extLst>
          </p:cNvPr>
          <p:cNvSpPr/>
          <p:nvPr/>
        </p:nvSpPr>
        <p:spPr>
          <a:xfrm rot="5400000">
            <a:off x="9886981" y="2252853"/>
            <a:ext cx="1971264" cy="1608197"/>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pic>
        <p:nvPicPr>
          <p:cNvPr id="4" name="Picture 3">
            <a:extLst>
              <a:ext uri="{FF2B5EF4-FFF2-40B4-BE49-F238E27FC236}">
                <a16:creationId xmlns:a16="http://schemas.microsoft.com/office/drawing/2014/main" id="{A97C6202-6A7D-4337-BDDE-A21C821FB3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957468"/>
            <a:ext cx="1841098" cy="1841098"/>
          </a:xfrm>
          <a:prstGeom prst="rect">
            <a:avLst/>
          </a:prstGeom>
          <a:effectLst>
            <a:outerShdw blurRad="50800" dist="254000" dir="2700000" algn="tl" rotWithShape="0">
              <a:prstClr val="black">
                <a:alpha val="22000"/>
              </a:prstClr>
            </a:outerShdw>
          </a:effectLst>
        </p:spPr>
      </p:pic>
      <p:sp>
        <p:nvSpPr>
          <p:cNvPr id="17" name="Text Placeholder 16">
            <a:extLst>
              <a:ext uri="{FF2B5EF4-FFF2-40B4-BE49-F238E27FC236}">
                <a16:creationId xmlns:a16="http://schemas.microsoft.com/office/drawing/2014/main" id="{4255F87A-092C-4ACF-84A6-FB54353D9CB7}"/>
              </a:ext>
            </a:extLst>
          </p:cNvPr>
          <p:cNvSpPr>
            <a:spLocks noGrp="1"/>
          </p:cNvSpPr>
          <p:nvPr>
            <p:ph type="body" sz="quarter" idx="10"/>
          </p:nvPr>
        </p:nvSpPr>
        <p:spPr>
          <a:xfrm>
            <a:off x="1806575" y="952500"/>
            <a:ext cx="7043738" cy="2378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0" name="Text Placeholder 19">
            <a:extLst>
              <a:ext uri="{FF2B5EF4-FFF2-40B4-BE49-F238E27FC236}">
                <a16:creationId xmlns:a16="http://schemas.microsoft.com/office/drawing/2014/main" id="{150E51E1-17B9-494B-B8AB-0D866AA00127}"/>
              </a:ext>
            </a:extLst>
          </p:cNvPr>
          <p:cNvSpPr>
            <a:spLocks noGrp="1"/>
          </p:cNvSpPr>
          <p:nvPr>
            <p:ph type="body" sz="quarter" idx="11"/>
          </p:nvPr>
        </p:nvSpPr>
        <p:spPr>
          <a:xfrm>
            <a:off x="2743200" y="3527425"/>
            <a:ext cx="7043738" cy="2378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3" name="Picture 2" descr="A close up of a logo&#10;&#10;Description generated with high confidence">
            <a:extLst>
              <a:ext uri="{FF2B5EF4-FFF2-40B4-BE49-F238E27FC236}">
                <a16:creationId xmlns:a16="http://schemas.microsoft.com/office/drawing/2014/main" id="{F4F6DC9D-B999-4F85-962F-E471F844F190}"/>
              </a:ext>
            </a:extLst>
          </p:cNvPr>
          <p:cNvPicPr>
            <a:picLocks noChangeAspect="1"/>
          </p:cNvPicPr>
          <p:nvPr/>
        </p:nvPicPr>
        <p:blipFill rotWithShape="1">
          <a:blip r:embed="rId5">
            <a:extLst>
              <a:ext uri="{28A0092B-C50C-407E-A947-70E740481C1C}">
                <a14:useLocalDpi xmlns:a14="http://schemas.microsoft.com/office/drawing/2010/main" val="0"/>
              </a:ext>
            </a:extLst>
          </a:blip>
          <a:srcRect t="87799" r="13381"/>
          <a:stretch/>
        </p:blipFill>
        <p:spPr>
          <a:xfrm>
            <a:off x="1680882" y="6003379"/>
            <a:ext cx="10560496" cy="836712"/>
          </a:xfrm>
          <a:prstGeom prst="rect">
            <a:avLst/>
          </a:prstGeom>
        </p:spPr>
      </p:pic>
      <p:pic>
        <p:nvPicPr>
          <p:cNvPr id="6" name="Picture 5">
            <a:extLst>
              <a:ext uri="{FF2B5EF4-FFF2-40B4-BE49-F238E27FC236}">
                <a16:creationId xmlns:a16="http://schemas.microsoft.com/office/drawing/2014/main" id="{8027DA74-8CE5-4407-BFFE-5D67462422AB}"/>
              </a:ext>
            </a:extLst>
          </p:cNvPr>
          <p:cNvPicPr>
            <a:picLocks noChangeAspect="1"/>
          </p:cNvPicPr>
          <p:nvPr/>
        </p:nvPicPr>
        <p:blipFill rotWithShape="1">
          <a:blip r:embed="rId6"/>
          <a:srcRect l="33079"/>
          <a:stretch/>
        </p:blipFill>
        <p:spPr>
          <a:xfrm>
            <a:off x="72008" y="6004866"/>
            <a:ext cx="1559496" cy="835225"/>
          </a:xfrm>
          <a:prstGeom prst="rect">
            <a:avLst/>
          </a:prstGeom>
        </p:spPr>
      </p:pic>
    </p:spTree>
    <p:extLst>
      <p:ext uri="{BB962C8B-B14F-4D97-AF65-F5344CB8AC3E}">
        <p14:creationId xmlns:p14="http://schemas.microsoft.com/office/powerpoint/2010/main" val="8257586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Red Section - Title Only">
    <p:bg>
      <p:bgPr>
        <a:solidFill>
          <a:schemeClr val="bg1"/>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277200" y="453600"/>
            <a:ext cx="5528669" cy="609600"/>
          </a:xfrm>
          <a:prstGeom prst="rect">
            <a:avLst/>
          </a:prstGeom>
        </p:spPr>
        <p:txBody>
          <a:bodyPr>
            <a:normAutofit/>
          </a:bodyPr>
          <a:lstStyle>
            <a:lvl1pPr>
              <a:defRPr sz="3200">
                <a:solidFill>
                  <a:srgbClr val="B52741"/>
                </a:solidFill>
              </a:defRPr>
            </a:lvl1pPr>
          </a:lstStyle>
          <a:p>
            <a:r>
              <a:rPr lang="en-US"/>
              <a:t>Click to edit Master title style</a:t>
            </a:r>
          </a:p>
        </p:txBody>
      </p:sp>
      <p:pic>
        <p:nvPicPr>
          <p:cNvPr id="4" name="Picture 3" descr="A picture containing wall, building&#10;&#10;Description generated with high confidence">
            <a:extLst>
              <a:ext uri="{FF2B5EF4-FFF2-40B4-BE49-F238E27FC236}">
                <a16:creationId xmlns:a16="http://schemas.microsoft.com/office/drawing/2014/main" id="{6867320D-2E35-4CB2-955F-05D4A511AFC2}"/>
              </a:ext>
            </a:extLst>
          </p:cNvPr>
          <p:cNvPicPr>
            <a:picLocks noChangeAspect="1"/>
          </p:cNvPicPr>
          <p:nvPr/>
        </p:nvPicPr>
        <p:blipFill rotWithShape="1">
          <a:blip r:embed="rId2">
            <a:extLst>
              <a:ext uri="{28A0092B-C50C-407E-A947-70E740481C1C}">
                <a14:useLocalDpi xmlns:a14="http://schemas.microsoft.com/office/drawing/2010/main" val="0"/>
              </a:ext>
            </a:extLst>
          </a:blip>
          <a:srcRect l="1181" r="61019"/>
          <a:stretch/>
        </p:blipFill>
        <p:spPr>
          <a:xfrm>
            <a:off x="7578502" y="0"/>
            <a:ext cx="4608512" cy="6858000"/>
          </a:xfrm>
          <a:prstGeom prst="rect">
            <a:avLst/>
          </a:prstGeom>
        </p:spPr>
      </p:pic>
      <p:pic>
        <p:nvPicPr>
          <p:cNvPr id="2" name="Picture 1">
            <a:extLst>
              <a:ext uri="{FF2B5EF4-FFF2-40B4-BE49-F238E27FC236}">
                <a16:creationId xmlns:a16="http://schemas.microsoft.com/office/drawing/2014/main" id="{5F0556BC-B7AA-4953-93E3-A79EAB414F2A}"/>
              </a:ext>
            </a:extLst>
          </p:cNvPr>
          <p:cNvPicPr>
            <a:picLocks noChangeAspect="1"/>
          </p:cNvPicPr>
          <p:nvPr/>
        </p:nvPicPr>
        <p:blipFill rotWithShape="1">
          <a:blip r:embed="rId3"/>
          <a:srcRect l="19354" b="11044"/>
          <a:stretch/>
        </p:blipFill>
        <p:spPr>
          <a:xfrm>
            <a:off x="-1" y="3047999"/>
            <a:ext cx="1658859" cy="3810001"/>
          </a:xfrm>
          <a:prstGeom prst="rect">
            <a:avLst/>
          </a:prstGeom>
        </p:spPr>
      </p:pic>
      <p:sp>
        <p:nvSpPr>
          <p:cNvPr id="7" name="Hexagon 6">
            <a:extLst>
              <a:ext uri="{FF2B5EF4-FFF2-40B4-BE49-F238E27FC236}">
                <a16:creationId xmlns:a16="http://schemas.microsoft.com/office/drawing/2014/main" id="{73BBE2A2-62A1-427D-A7EC-5FD529706699}"/>
              </a:ext>
            </a:extLst>
          </p:cNvPr>
          <p:cNvSpPr/>
          <p:nvPr/>
        </p:nvSpPr>
        <p:spPr>
          <a:xfrm rot="5400000">
            <a:off x="5950156" y="283759"/>
            <a:ext cx="1484059" cy="1192371"/>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Tree>
    <p:extLst>
      <p:ext uri="{BB962C8B-B14F-4D97-AF65-F5344CB8AC3E}">
        <p14:creationId xmlns:p14="http://schemas.microsoft.com/office/powerpoint/2010/main" val="13203919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Grey Section - Title Only">
    <p:bg>
      <p:bgPr>
        <a:solidFill>
          <a:schemeClr val="bg1"/>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4540264" y="260648"/>
            <a:ext cx="6898920" cy="609600"/>
          </a:xfrm>
          <a:prstGeom prst="rect">
            <a:avLst/>
          </a:prstGeom>
        </p:spPr>
        <p:txBody>
          <a:bodyPr>
            <a:normAutofit/>
          </a:bodyPr>
          <a:lstStyle>
            <a:lvl1pPr>
              <a:defRPr sz="3200">
                <a:solidFill>
                  <a:srgbClr val="B52741"/>
                </a:solidFill>
              </a:defRPr>
            </a:lvl1pPr>
          </a:lstStyle>
          <a:p>
            <a:r>
              <a:rPr lang="en-US"/>
              <a:t>Click to edit Master title style</a:t>
            </a:r>
          </a:p>
        </p:txBody>
      </p:sp>
      <p:pic>
        <p:nvPicPr>
          <p:cNvPr id="4" name="Picture 3" descr="A picture containing wall, building&#10;&#10;Description generated with high confidence">
            <a:extLst>
              <a:ext uri="{FF2B5EF4-FFF2-40B4-BE49-F238E27FC236}">
                <a16:creationId xmlns:a16="http://schemas.microsoft.com/office/drawing/2014/main" id="{6867320D-2E35-4CB2-955F-05D4A511AFC2}"/>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1181" r="69892"/>
          <a:stretch/>
        </p:blipFill>
        <p:spPr>
          <a:xfrm>
            <a:off x="-23030" y="5924"/>
            <a:ext cx="3526742" cy="6858000"/>
          </a:xfrm>
          <a:prstGeom prst="rect">
            <a:avLst/>
          </a:prstGeom>
        </p:spPr>
      </p:pic>
      <p:pic>
        <p:nvPicPr>
          <p:cNvPr id="6" name="Picture 5">
            <a:extLst>
              <a:ext uri="{FF2B5EF4-FFF2-40B4-BE49-F238E27FC236}">
                <a16:creationId xmlns:a16="http://schemas.microsoft.com/office/drawing/2014/main" id="{5487ED02-639A-45C8-8FA2-92C53D2023CC}"/>
              </a:ext>
            </a:extLst>
          </p:cNvPr>
          <p:cNvPicPr>
            <a:picLocks noChangeAspect="1"/>
          </p:cNvPicPr>
          <p:nvPr/>
        </p:nvPicPr>
        <p:blipFill rotWithShape="1">
          <a:blip r:embed="rId4"/>
          <a:srcRect l="33079"/>
          <a:stretch/>
        </p:blipFill>
        <p:spPr>
          <a:xfrm>
            <a:off x="3559351" y="6022775"/>
            <a:ext cx="1559496" cy="835225"/>
          </a:xfrm>
          <a:prstGeom prst="rect">
            <a:avLst/>
          </a:prstGeom>
        </p:spPr>
      </p:pic>
      <p:pic>
        <p:nvPicPr>
          <p:cNvPr id="12" name="Picture 11">
            <a:extLst>
              <a:ext uri="{FF2B5EF4-FFF2-40B4-BE49-F238E27FC236}">
                <a16:creationId xmlns:a16="http://schemas.microsoft.com/office/drawing/2014/main" id="{1FBA31F9-9C52-4FFF-9766-7E00784170A6}"/>
              </a:ext>
            </a:extLst>
          </p:cNvPr>
          <p:cNvPicPr>
            <a:picLocks noChangeAspect="1"/>
          </p:cNvPicPr>
          <p:nvPr/>
        </p:nvPicPr>
        <p:blipFill rotWithShape="1">
          <a:blip r:embed="rId5"/>
          <a:srcRect r="26017"/>
          <a:stretch/>
        </p:blipFill>
        <p:spPr>
          <a:xfrm>
            <a:off x="10505102" y="1182131"/>
            <a:ext cx="1686898" cy="4840644"/>
          </a:xfrm>
          <a:prstGeom prst="rect">
            <a:avLst/>
          </a:prstGeom>
        </p:spPr>
      </p:pic>
    </p:spTree>
    <p:extLst>
      <p:ext uri="{BB962C8B-B14F-4D97-AF65-F5344CB8AC3E}">
        <p14:creationId xmlns:p14="http://schemas.microsoft.com/office/powerpoint/2010/main" val="28574253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51622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0DB91CA-1826-40D7-895B-C73650B47F59}"/>
              </a:ext>
            </a:extLst>
          </p:cNvPr>
          <p:cNvSpPr/>
          <p:nvPr/>
        </p:nvSpPr>
        <p:spPr>
          <a:xfrm rot="21415764">
            <a:off x="-182566" y="2547478"/>
            <a:ext cx="11888810" cy="163285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8" name="Title 7">
            <a:extLst>
              <a:ext uri="{FF2B5EF4-FFF2-40B4-BE49-F238E27FC236}">
                <a16:creationId xmlns:a16="http://schemas.microsoft.com/office/drawing/2014/main" id="{2BD23C8D-9CC2-4C23-A9B9-F4085528CC9C}"/>
              </a:ext>
            </a:extLst>
          </p:cNvPr>
          <p:cNvSpPr>
            <a:spLocks noGrp="1"/>
          </p:cNvSpPr>
          <p:nvPr>
            <p:ph type="title"/>
          </p:nvPr>
        </p:nvSpPr>
        <p:spPr>
          <a:xfrm rot="21413754">
            <a:off x="325628" y="2701126"/>
            <a:ext cx="10872421" cy="1325563"/>
          </a:xfrm>
          <a:prstGeom prst="rect">
            <a:avLst/>
          </a:prstGeom>
        </p:spPr>
        <p:txBody>
          <a:bodyPr anchor="ctr"/>
          <a:lstStyle>
            <a:lvl1pPr>
              <a:defRPr sz="6600"/>
            </a:lvl1pPr>
          </a:lstStyle>
          <a:p>
            <a:r>
              <a:rPr lang="en-US"/>
              <a:t>Click to edit Master title style</a:t>
            </a:r>
            <a:endParaRPr lang="en-GB"/>
          </a:p>
        </p:txBody>
      </p:sp>
      <p:pic>
        <p:nvPicPr>
          <p:cNvPr id="3" name="Picture 2">
            <a:extLst>
              <a:ext uri="{FF2B5EF4-FFF2-40B4-BE49-F238E27FC236}">
                <a16:creationId xmlns:a16="http://schemas.microsoft.com/office/drawing/2014/main" id="{59CC7922-641C-4B18-83FF-E5F553D50B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05" y="176388"/>
            <a:ext cx="1301910" cy="1301910"/>
          </a:xfrm>
          <a:prstGeom prst="rect">
            <a:avLst/>
          </a:prstGeom>
          <a:effectLst>
            <a:outerShdw blurRad="50800" dist="254000" dir="2700000" algn="tl" rotWithShape="0">
              <a:prstClr val="black">
                <a:alpha val="22000"/>
              </a:prstClr>
            </a:outerShdw>
          </a:effectLst>
        </p:spPr>
      </p:pic>
    </p:spTree>
    <p:extLst>
      <p:ext uri="{BB962C8B-B14F-4D97-AF65-F5344CB8AC3E}">
        <p14:creationId xmlns:p14="http://schemas.microsoft.com/office/powerpoint/2010/main" val="35833418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C5D6373-9BA6-410A-9744-B192279D96A6}"/>
              </a:ext>
            </a:extLst>
          </p:cNvPr>
          <p:cNvSpPr/>
          <p:nvPr/>
        </p:nvSpPr>
        <p:spPr>
          <a:xfrm>
            <a:off x="3581400" y="1892866"/>
            <a:ext cx="8229600" cy="4551255"/>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7" name="Rectangle 6">
            <a:extLst>
              <a:ext uri="{FF2B5EF4-FFF2-40B4-BE49-F238E27FC236}">
                <a16:creationId xmlns:a16="http://schemas.microsoft.com/office/drawing/2014/main" id="{E0DB91CA-1826-40D7-895B-C73650B47F59}"/>
              </a:ext>
            </a:extLst>
          </p:cNvPr>
          <p:cNvSpPr/>
          <p:nvPr/>
        </p:nvSpPr>
        <p:spPr>
          <a:xfrm>
            <a:off x="925286" y="413878"/>
            <a:ext cx="11261238" cy="163285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8" name="Title 7">
            <a:extLst>
              <a:ext uri="{FF2B5EF4-FFF2-40B4-BE49-F238E27FC236}">
                <a16:creationId xmlns:a16="http://schemas.microsoft.com/office/drawing/2014/main" id="{2BD23C8D-9CC2-4C23-A9B9-F4085528CC9C}"/>
              </a:ext>
            </a:extLst>
          </p:cNvPr>
          <p:cNvSpPr>
            <a:spLocks noGrp="1"/>
          </p:cNvSpPr>
          <p:nvPr>
            <p:ph type="title"/>
          </p:nvPr>
        </p:nvSpPr>
        <p:spPr>
          <a:xfrm>
            <a:off x="2656114" y="567525"/>
            <a:ext cx="9445449" cy="1325563"/>
          </a:xfrm>
          <a:prstGeom prst="rect">
            <a:avLst/>
          </a:prstGeom>
        </p:spPr>
        <p:txBody>
          <a:bodyPr anchor="ctr"/>
          <a:lstStyle>
            <a:lvl1pPr>
              <a:defRPr sz="6600"/>
            </a:lvl1pPr>
          </a:lstStyle>
          <a:p>
            <a:r>
              <a:rPr lang="en-US"/>
              <a:t>Click to edit Master title style</a:t>
            </a:r>
            <a:endParaRPr lang="en-GB"/>
          </a:p>
        </p:txBody>
      </p:sp>
      <p:pic>
        <p:nvPicPr>
          <p:cNvPr id="3" name="Picture 2">
            <a:extLst>
              <a:ext uri="{FF2B5EF4-FFF2-40B4-BE49-F238E27FC236}">
                <a16:creationId xmlns:a16="http://schemas.microsoft.com/office/drawing/2014/main" id="{59CC7922-641C-4B18-83FF-E5F553D50B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656114" cy="2656114"/>
          </a:xfrm>
          <a:prstGeom prst="rect">
            <a:avLst/>
          </a:prstGeom>
          <a:effectLst>
            <a:outerShdw blurRad="50800" dist="254000" dir="2700000" algn="tl" rotWithShape="0">
              <a:prstClr val="black">
                <a:alpha val="22000"/>
              </a:prstClr>
            </a:outerShdw>
          </a:effectLst>
        </p:spPr>
      </p:pic>
      <p:sp>
        <p:nvSpPr>
          <p:cNvPr id="6" name="Text Placeholder 5">
            <a:extLst>
              <a:ext uri="{FF2B5EF4-FFF2-40B4-BE49-F238E27FC236}">
                <a16:creationId xmlns:a16="http://schemas.microsoft.com/office/drawing/2014/main" id="{7C5792C0-FDEE-472F-A919-9944097058C2}"/>
              </a:ext>
            </a:extLst>
          </p:cNvPr>
          <p:cNvSpPr>
            <a:spLocks noGrp="1"/>
          </p:cNvSpPr>
          <p:nvPr>
            <p:ph type="body" sz="quarter" idx="10"/>
          </p:nvPr>
        </p:nvSpPr>
        <p:spPr>
          <a:xfrm>
            <a:off x="3832225" y="2297113"/>
            <a:ext cx="7750175" cy="3875087"/>
          </a:xfrm>
          <a:prstGeom prst="rect">
            <a:avLst/>
          </a:prstGeom>
        </p:spPr>
        <p:txBody>
          <a:bodyPr/>
          <a:lstStyle>
            <a:lvl1pPr>
              <a:defRPr sz="4800"/>
            </a:lvl1pPr>
            <a:lvl2pPr>
              <a:defRPr sz="4400"/>
            </a:lvl2pPr>
            <a:lvl3pPr>
              <a:defRPr sz="4000"/>
            </a:lvl3pPr>
            <a:lvl4pPr>
              <a:defRPr sz="3600"/>
            </a:lvl4pPr>
            <a:lvl5pPr>
              <a:defRPr sz="3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0813759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Basic Title">
    <p:bg>
      <p:bgPr>
        <a:solidFill>
          <a:schemeClr val="bg1"/>
        </a:solidFill>
        <a:effectLst/>
      </p:bgPr>
    </p:bg>
    <p:spTree>
      <p:nvGrpSpPr>
        <p:cNvPr id="1" name=""/>
        <p:cNvGrpSpPr/>
        <p:nvPr/>
      </p:nvGrpSpPr>
      <p:grpSpPr>
        <a:xfrm>
          <a:off x="0" y="0"/>
          <a:ext cx="0" cy="0"/>
          <a:chOff x="0" y="0"/>
          <a:chExt cx="0" cy="0"/>
        </a:xfrm>
      </p:grpSpPr>
      <p:pic>
        <p:nvPicPr>
          <p:cNvPr id="2" name="Picture 1" descr="A close up of a logo&#10;&#10;Description generated with high confidence">
            <a:extLst>
              <a:ext uri="{FF2B5EF4-FFF2-40B4-BE49-F238E27FC236}">
                <a16:creationId xmlns:a16="http://schemas.microsoft.com/office/drawing/2014/main" id="{5A03844F-C65E-4B79-8F27-1785B143BD19}"/>
              </a:ext>
            </a:extLst>
          </p:cNvPr>
          <p:cNvPicPr>
            <a:picLocks noChangeAspect="1"/>
          </p:cNvPicPr>
          <p:nvPr/>
        </p:nvPicPr>
        <p:blipFill rotWithShape="1">
          <a:blip r:embed="rId2">
            <a:extLst>
              <a:ext uri="{28A0092B-C50C-407E-A947-70E740481C1C}">
                <a14:useLocalDpi xmlns:a14="http://schemas.microsoft.com/office/drawing/2010/main" val="0"/>
              </a:ext>
            </a:extLst>
          </a:blip>
          <a:srcRect t="87799" r="13381"/>
          <a:stretch/>
        </p:blipFill>
        <p:spPr>
          <a:xfrm>
            <a:off x="0" y="6021288"/>
            <a:ext cx="10560496" cy="836712"/>
          </a:xfrm>
          <a:prstGeom prst="rect">
            <a:avLst/>
          </a:prstGeom>
        </p:spPr>
      </p:pic>
      <p:pic>
        <p:nvPicPr>
          <p:cNvPr id="5" name="Picture 4">
            <a:extLst>
              <a:ext uri="{FF2B5EF4-FFF2-40B4-BE49-F238E27FC236}">
                <a16:creationId xmlns:a16="http://schemas.microsoft.com/office/drawing/2014/main" id="{1108A3AC-7248-4B25-AAB7-8FA1B299DA37}"/>
              </a:ext>
            </a:extLst>
          </p:cNvPr>
          <p:cNvPicPr>
            <a:picLocks noChangeAspect="1"/>
          </p:cNvPicPr>
          <p:nvPr/>
        </p:nvPicPr>
        <p:blipFill rotWithShape="1">
          <a:blip r:embed="rId3"/>
          <a:srcRect l="33079"/>
          <a:stretch/>
        </p:blipFill>
        <p:spPr>
          <a:xfrm>
            <a:off x="10632504" y="6022775"/>
            <a:ext cx="1559496" cy="835225"/>
          </a:xfrm>
          <a:prstGeom prst="rect">
            <a:avLst/>
          </a:prstGeom>
        </p:spPr>
      </p:pic>
      <p:sp>
        <p:nvSpPr>
          <p:cNvPr id="7" name="Title 1">
            <a:extLst>
              <a:ext uri="{FF2B5EF4-FFF2-40B4-BE49-F238E27FC236}">
                <a16:creationId xmlns:a16="http://schemas.microsoft.com/office/drawing/2014/main" id="{40D2E5C0-1A51-4309-8361-86A4BBFEB555}"/>
              </a:ext>
            </a:extLst>
          </p:cNvPr>
          <p:cNvSpPr>
            <a:spLocks noGrp="1"/>
          </p:cNvSpPr>
          <p:nvPr>
            <p:ph type="title"/>
          </p:nvPr>
        </p:nvSpPr>
        <p:spPr>
          <a:xfrm>
            <a:off x="911424" y="229444"/>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pic>
        <p:nvPicPr>
          <p:cNvPr id="4" name="Picture 3">
            <a:extLst>
              <a:ext uri="{FF2B5EF4-FFF2-40B4-BE49-F238E27FC236}">
                <a16:creationId xmlns:a16="http://schemas.microsoft.com/office/drawing/2014/main" id="{A97C6202-6A7D-4337-BDDE-A21C821FB3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741" y="199760"/>
            <a:ext cx="668968" cy="668968"/>
          </a:xfrm>
          <a:prstGeom prst="rect">
            <a:avLst/>
          </a:prstGeom>
        </p:spPr>
      </p:pic>
    </p:spTree>
    <p:extLst>
      <p:ext uri="{BB962C8B-B14F-4D97-AF65-F5344CB8AC3E}">
        <p14:creationId xmlns:p14="http://schemas.microsoft.com/office/powerpoint/2010/main" val="23851260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asic No Titl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B2F80B6-0EF4-4FF2-BD24-C0E26691DFB7}"/>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spTree>
    <p:extLst>
      <p:ext uri="{BB962C8B-B14F-4D97-AF65-F5344CB8AC3E}">
        <p14:creationId xmlns:p14="http://schemas.microsoft.com/office/powerpoint/2010/main" val="428901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1_Basic No Titl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936E37-9A72-457A-B271-6439FD911AA8}"/>
              </a:ext>
            </a:extLst>
          </p:cNvPr>
          <p:cNvPicPr>
            <a:picLocks noChangeAspect="1"/>
          </p:cNvPicPr>
          <p:nvPr/>
        </p:nvPicPr>
        <p:blipFill rotWithShape="1">
          <a:blip r:embed="rId2"/>
          <a:srcRect t="10850" r="29410"/>
          <a:stretch/>
        </p:blipFill>
        <p:spPr>
          <a:xfrm>
            <a:off x="10372716" y="0"/>
            <a:ext cx="1819283" cy="3559630"/>
          </a:xfrm>
          <a:prstGeom prst="rect">
            <a:avLst/>
          </a:prstGeom>
        </p:spPr>
      </p:pic>
      <p:pic>
        <p:nvPicPr>
          <p:cNvPr id="6" name="Picture 5">
            <a:extLst>
              <a:ext uri="{FF2B5EF4-FFF2-40B4-BE49-F238E27FC236}">
                <a16:creationId xmlns:a16="http://schemas.microsoft.com/office/drawing/2014/main" id="{D0BD8C14-505F-49D7-957D-91C62A0F2E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24308" y="208109"/>
            <a:ext cx="1276640" cy="1276640"/>
          </a:xfrm>
          <a:prstGeom prst="rect">
            <a:avLst/>
          </a:prstGeom>
          <a:effectLst>
            <a:outerShdw blurRad="50800" dist="254000" dir="2700000" algn="tl" rotWithShape="0">
              <a:prstClr val="black">
                <a:alpha val="22000"/>
              </a:prstClr>
            </a:outerShdw>
          </a:effectLst>
        </p:spPr>
      </p:pic>
      <p:sp>
        <p:nvSpPr>
          <p:cNvPr id="8" name="Hexagon 7">
            <a:extLst>
              <a:ext uri="{FF2B5EF4-FFF2-40B4-BE49-F238E27FC236}">
                <a16:creationId xmlns:a16="http://schemas.microsoft.com/office/drawing/2014/main" id="{08A49EB9-F02A-4F6F-AE47-50F98980B7F7}"/>
              </a:ext>
            </a:extLst>
          </p:cNvPr>
          <p:cNvSpPr/>
          <p:nvPr/>
        </p:nvSpPr>
        <p:spPr>
          <a:xfrm rot="5400000">
            <a:off x="10068741" y="1901743"/>
            <a:ext cx="1324011" cy="1080155"/>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9" name="Title 1">
            <a:extLst>
              <a:ext uri="{FF2B5EF4-FFF2-40B4-BE49-F238E27FC236}">
                <a16:creationId xmlns:a16="http://schemas.microsoft.com/office/drawing/2014/main" id="{BBCE4D47-5390-4CA0-8B63-1ECD478E4526}"/>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spTree>
    <p:extLst>
      <p:ext uri="{BB962C8B-B14F-4D97-AF65-F5344CB8AC3E}">
        <p14:creationId xmlns:p14="http://schemas.microsoft.com/office/powerpoint/2010/main" val="4858980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td - Title Only">
    <p:bg>
      <p:bgPr>
        <a:solidFill>
          <a:schemeClr val="bg1"/>
        </a:soli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621A2C1D-70DA-4C41-9B3F-E50A9927C8AD}"/>
              </a:ext>
            </a:extLst>
          </p:cNvPr>
          <p:cNvPicPr>
            <a:picLocks noChangeAspect="1"/>
          </p:cNvPicPr>
          <p:nvPr/>
        </p:nvPicPr>
        <p:blipFill rotWithShape="1">
          <a:blip r:embed="rId2"/>
          <a:srcRect t="10850" r="29410"/>
          <a:stretch/>
        </p:blipFill>
        <p:spPr>
          <a:xfrm>
            <a:off x="9067258" y="-1"/>
            <a:ext cx="3124742" cy="6113905"/>
          </a:xfrm>
          <a:prstGeom prst="rect">
            <a:avLst/>
          </a:prstGeom>
        </p:spPr>
      </p:pic>
      <p:pic>
        <p:nvPicPr>
          <p:cNvPr id="2" name="Picture 1" descr="A close up of a logo&#10;&#10;Description generated with high confidence">
            <a:extLst>
              <a:ext uri="{FF2B5EF4-FFF2-40B4-BE49-F238E27FC236}">
                <a16:creationId xmlns:a16="http://schemas.microsoft.com/office/drawing/2014/main" id="{5A03844F-C65E-4B79-8F27-1785B143BD19}"/>
              </a:ext>
            </a:extLst>
          </p:cNvPr>
          <p:cNvPicPr>
            <a:picLocks noChangeAspect="1"/>
          </p:cNvPicPr>
          <p:nvPr/>
        </p:nvPicPr>
        <p:blipFill rotWithShape="1">
          <a:blip r:embed="rId3">
            <a:extLst>
              <a:ext uri="{28A0092B-C50C-407E-A947-70E740481C1C}">
                <a14:useLocalDpi xmlns:a14="http://schemas.microsoft.com/office/drawing/2010/main" val="0"/>
              </a:ext>
            </a:extLst>
          </a:blip>
          <a:srcRect t="87799" r="13381"/>
          <a:stretch/>
        </p:blipFill>
        <p:spPr>
          <a:xfrm>
            <a:off x="1680882" y="6003379"/>
            <a:ext cx="10560496" cy="836712"/>
          </a:xfrm>
          <a:prstGeom prst="rect">
            <a:avLst/>
          </a:prstGeom>
        </p:spPr>
      </p:pic>
      <p:pic>
        <p:nvPicPr>
          <p:cNvPr id="5" name="Picture 4">
            <a:extLst>
              <a:ext uri="{FF2B5EF4-FFF2-40B4-BE49-F238E27FC236}">
                <a16:creationId xmlns:a16="http://schemas.microsoft.com/office/drawing/2014/main" id="{1108A3AC-7248-4B25-AAB7-8FA1B299DA37}"/>
              </a:ext>
            </a:extLst>
          </p:cNvPr>
          <p:cNvPicPr>
            <a:picLocks noChangeAspect="1"/>
          </p:cNvPicPr>
          <p:nvPr/>
        </p:nvPicPr>
        <p:blipFill rotWithShape="1">
          <a:blip r:embed="rId4"/>
          <a:srcRect l="33079"/>
          <a:stretch/>
        </p:blipFill>
        <p:spPr>
          <a:xfrm>
            <a:off x="72008" y="6004866"/>
            <a:ext cx="1559496" cy="835225"/>
          </a:xfrm>
          <a:prstGeom prst="rect">
            <a:avLst/>
          </a:prstGeom>
        </p:spPr>
      </p:pic>
      <p:sp>
        <p:nvSpPr>
          <p:cNvPr id="7" name="Title 1">
            <a:extLst>
              <a:ext uri="{FF2B5EF4-FFF2-40B4-BE49-F238E27FC236}">
                <a16:creationId xmlns:a16="http://schemas.microsoft.com/office/drawing/2014/main" id="{40D2E5C0-1A51-4309-8361-86A4BBFEB555}"/>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pic>
        <p:nvPicPr>
          <p:cNvPr id="4" name="Picture 3">
            <a:extLst>
              <a:ext uri="{FF2B5EF4-FFF2-40B4-BE49-F238E27FC236}">
                <a16:creationId xmlns:a16="http://schemas.microsoft.com/office/drawing/2014/main" id="{A97C6202-6A7D-4337-BDDE-A21C821FB3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92899" y="2729303"/>
            <a:ext cx="1841098" cy="1841098"/>
          </a:xfrm>
          <a:prstGeom prst="rect">
            <a:avLst/>
          </a:prstGeom>
          <a:effectLst>
            <a:outerShdw blurRad="50800" dist="254000" dir="2700000" algn="tl" rotWithShape="0">
              <a:prstClr val="black">
                <a:alpha val="22000"/>
              </a:prstClr>
            </a:outerShdw>
          </a:effectLst>
        </p:spPr>
      </p:pic>
      <p:sp>
        <p:nvSpPr>
          <p:cNvPr id="11" name="Hexagon 10">
            <a:extLst>
              <a:ext uri="{FF2B5EF4-FFF2-40B4-BE49-F238E27FC236}">
                <a16:creationId xmlns:a16="http://schemas.microsoft.com/office/drawing/2014/main" id="{EBB24C6C-BFC3-48FC-BA31-6C07ECB64A47}"/>
              </a:ext>
            </a:extLst>
          </p:cNvPr>
          <p:cNvSpPr/>
          <p:nvPr/>
        </p:nvSpPr>
        <p:spPr>
          <a:xfrm rot="5400000">
            <a:off x="8146708" y="271567"/>
            <a:ext cx="1841098" cy="1502005"/>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Tree>
    <p:extLst>
      <p:ext uri="{BB962C8B-B14F-4D97-AF65-F5344CB8AC3E}">
        <p14:creationId xmlns:p14="http://schemas.microsoft.com/office/powerpoint/2010/main" val="33074835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td - Title &amp; Content">
    <p:bg>
      <p:bgPr>
        <a:solidFill>
          <a:schemeClr val="bg1"/>
        </a:soli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621A2C1D-70DA-4C41-9B3F-E50A9927C8AD}"/>
              </a:ext>
            </a:extLst>
          </p:cNvPr>
          <p:cNvPicPr>
            <a:picLocks noChangeAspect="1"/>
          </p:cNvPicPr>
          <p:nvPr/>
        </p:nvPicPr>
        <p:blipFill rotWithShape="1">
          <a:blip r:embed="rId2"/>
          <a:srcRect t="10850" r="29410"/>
          <a:stretch/>
        </p:blipFill>
        <p:spPr>
          <a:xfrm>
            <a:off x="9067258" y="-1"/>
            <a:ext cx="3124742" cy="6113905"/>
          </a:xfrm>
          <a:prstGeom prst="rect">
            <a:avLst/>
          </a:prstGeom>
        </p:spPr>
      </p:pic>
      <p:sp>
        <p:nvSpPr>
          <p:cNvPr id="7" name="Title 1">
            <a:extLst>
              <a:ext uri="{FF2B5EF4-FFF2-40B4-BE49-F238E27FC236}">
                <a16:creationId xmlns:a16="http://schemas.microsoft.com/office/drawing/2014/main" id="{40D2E5C0-1A51-4309-8361-86A4BBFEB555}"/>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pic>
        <p:nvPicPr>
          <p:cNvPr id="4" name="Picture 3">
            <a:extLst>
              <a:ext uri="{FF2B5EF4-FFF2-40B4-BE49-F238E27FC236}">
                <a16:creationId xmlns:a16="http://schemas.microsoft.com/office/drawing/2014/main" id="{A97C6202-6A7D-4337-BDDE-A21C821FB3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92899" y="2729303"/>
            <a:ext cx="1841098" cy="1841098"/>
          </a:xfrm>
          <a:prstGeom prst="rect">
            <a:avLst/>
          </a:prstGeom>
          <a:effectLst>
            <a:outerShdw blurRad="50800" dist="254000" dir="2700000" algn="tl" rotWithShape="0">
              <a:prstClr val="black">
                <a:alpha val="22000"/>
              </a:prstClr>
            </a:outerShdw>
          </a:effectLst>
        </p:spPr>
      </p:pic>
      <p:sp>
        <p:nvSpPr>
          <p:cNvPr id="11" name="Hexagon 10">
            <a:extLst>
              <a:ext uri="{FF2B5EF4-FFF2-40B4-BE49-F238E27FC236}">
                <a16:creationId xmlns:a16="http://schemas.microsoft.com/office/drawing/2014/main" id="{EBB24C6C-BFC3-48FC-BA31-6C07ECB64A47}"/>
              </a:ext>
            </a:extLst>
          </p:cNvPr>
          <p:cNvSpPr/>
          <p:nvPr/>
        </p:nvSpPr>
        <p:spPr>
          <a:xfrm rot="5400000">
            <a:off x="8146708" y="271567"/>
            <a:ext cx="1841098" cy="1502005"/>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
        <p:nvSpPr>
          <p:cNvPr id="6" name="Text Placeholder 5">
            <a:extLst>
              <a:ext uri="{FF2B5EF4-FFF2-40B4-BE49-F238E27FC236}">
                <a16:creationId xmlns:a16="http://schemas.microsoft.com/office/drawing/2014/main" id="{39731E01-4289-4F55-9A9D-3A2FEE83F7B5}"/>
              </a:ext>
            </a:extLst>
          </p:cNvPr>
          <p:cNvSpPr>
            <a:spLocks noGrp="1"/>
          </p:cNvSpPr>
          <p:nvPr>
            <p:ph type="body" sz="quarter" idx="10"/>
          </p:nvPr>
        </p:nvSpPr>
        <p:spPr>
          <a:xfrm>
            <a:off x="225425" y="1044575"/>
            <a:ext cx="7961313" cy="473551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3" name="Picture 2" descr="A close up of a logo&#10;&#10;Description generated with high confidence">
            <a:extLst>
              <a:ext uri="{FF2B5EF4-FFF2-40B4-BE49-F238E27FC236}">
                <a16:creationId xmlns:a16="http://schemas.microsoft.com/office/drawing/2014/main" id="{C2FE730E-2885-4F9E-88E6-A3AFF6A18C9F}"/>
              </a:ext>
            </a:extLst>
          </p:cNvPr>
          <p:cNvPicPr>
            <a:picLocks noChangeAspect="1"/>
          </p:cNvPicPr>
          <p:nvPr/>
        </p:nvPicPr>
        <p:blipFill rotWithShape="1">
          <a:blip r:embed="rId4">
            <a:extLst>
              <a:ext uri="{28A0092B-C50C-407E-A947-70E740481C1C}">
                <a14:useLocalDpi xmlns:a14="http://schemas.microsoft.com/office/drawing/2010/main" val="0"/>
              </a:ext>
            </a:extLst>
          </a:blip>
          <a:srcRect t="87799" r="13381"/>
          <a:stretch/>
        </p:blipFill>
        <p:spPr>
          <a:xfrm>
            <a:off x="1680882" y="6003379"/>
            <a:ext cx="10560496" cy="836712"/>
          </a:xfrm>
          <a:prstGeom prst="rect">
            <a:avLst/>
          </a:prstGeom>
        </p:spPr>
      </p:pic>
      <p:pic>
        <p:nvPicPr>
          <p:cNvPr id="8" name="Picture 7">
            <a:extLst>
              <a:ext uri="{FF2B5EF4-FFF2-40B4-BE49-F238E27FC236}">
                <a16:creationId xmlns:a16="http://schemas.microsoft.com/office/drawing/2014/main" id="{9C9E3F69-4495-410F-AE49-6BCA1BB20279}"/>
              </a:ext>
            </a:extLst>
          </p:cNvPr>
          <p:cNvPicPr>
            <a:picLocks noChangeAspect="1"/>
          </p:cNvPicPr>
          <p:nvPr/>
        </p:nvPicPr>
        <p:blipFill rotWithShape="1">
          <a:blip r:embed="rId5"/>
          <a:srcRect l="33079"/>
          <a:stretch/>
        </p:blipFill>
        <p:spPr>
          <a:xfrm>
            <a:off x="72008" y="6004866"/>
            <a:ext cx="1559496" cy="835225"/>
          </a:xfrm>
          <a:prstGeom prst="rect">
            <a:avLst/>
          </a:prstGeom>
        </p:spPr>
      </p:pic>
    </p:spTree>
    <p:extLst>
      <p:ext uri="{BB962C8B-B14F-4D97-AF65-F5344CB8AC3E}">
        <p14:creationId xmlns:p14="http://schemas.microsoft.com/office/powerpoint/2010/main" val="28921537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Full - TItle Only">
    <p:bg>
      <p:bgPr>
        <a:solidFill>
          <a:schemeClr val="bg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E1798A5D-6CAD-4E1E-87AC-BB13F0DEB1B0}"/>
              </a:ext>
            </a:extLst>
          </p:cNvPr>
          <p:cNvPicPr>
            <a:picLocks noChangeAspect="1"/>
          </p:cNvPicPr>
          <p:nvPr/>
        </p:nvPicPr>
        <p:blipFill rotWithShape="1">
          <a:blip r:embed="rId2"/>
          <a:srcRect l="19354" b="11044"/>
          <a:stretch/>
        </p:blipFill>
        <p:spPr>
          <a:xfrm>
            <a:off x="-1" y="952123"/>
            <a:ext cx="2571395" cy="5905878"/>
          </a:xfrm>
          <a:prstGeom prst="rect">
            <a:avLst/>
          </a:prstGeom>
        </p:spPr>
      </p:pic>
      <p:pic>
        <p:nvPicPr>
          <p:cNvPr id="19" name="Picture 18">
            <a:extLst>
              <a:ext uri="{FF2B5EF4-FFF2-40B4-BE49-F238E27FC236}">
                <a16:creationId xmlns:a16="http://schemas.microsoft.com/office/drawing/2014/main" id="{621A2C1D-70DA-4C41-9B3F-E50A9927C8AD}"/>
              </a:ext>
            </a:extLst>
          </p:cNvPr>
          <p:cNvPicPr>
            <a:picLocks noChangeAspect="1"/>
          </p:cNvPicPr>
          <p:nvPr/>
        </p:nvPicPr>
        <p:blipFill rotWithShape="1">
          <a:blip r:embed="rId3"/>
          <a:srcRect t="10850" r="29410"/>
          <a:stretch/>
        </p:blipFill>
        <p:spPr>
          <a:xfrm>
            <a:off x="9067258" y="-1"/>
            <a:ext cx="3124742" cy="6113905"/>
          </a:xfrm>
          <a:prstGeom prst="rect">
            <a:avLst/>
          </a:prstGeom>
        </p:spPr>
      </p:pic>
      <p:sp>
        <p:nvSpPr>
          <p:cNvPr id="7" name="Title 1">
            <a:extLst>
              <a:ext uri="{FF2B5EF4-FFF2-40B4-BE49-F238E27FC236}">
                <a16:creationId xmlns:a16="http://schemas.microsoft.com/office/drawing/2014/main" id="{40D2E5C0-1A51-4309-8361-86A4BBFEB555}"/>
              </a:ext>
            </a:extLst>
          </p:cNvPr>
          <p:cNvSpPr>
            <a:spLocks noGrp="1"/>
          </p:cNvSpPr>
          <p:nvPr>
            <p:ph type="title"/>
          </p:nvPr>
        </p:nvSpPr>
        <p:spPr>
          <a:xfrm>
            <a:off x="225624" y="218558"/>
            <a:ext cx="6898920" cy="609600"/>
          </a:xfrm>
          <a:prstGeom prst="rect">
            <a:avLst/>
          </a:prstGeom>
        </p:spPr>
        <p:txBody>
          <a:bodyPr>
            <a:normAutofit/>
          </a:bodyPr>
          <a:lstStyle>
            <a:lvl1pPr algn="l">
              <a:defRPr sz="3200">
                <a:solidFill>
                  <a:srgbClr val="B52741"/>
                </a:solidFill>
              </a:defRPr>
            </a:lvl1pPr>
          </a:lstStyle>
          <a:p>
            <a:r>
              <a:rPr lang="en-US"/>
              <a:t>Click to edit Master title style</a:t>
            </a:r>
          </a:p>
        </p:txBody>
      </p:sp>
      <p:sp>
        <p:nvSpPr>
          <p:cNvPr id="11" name="Hexagon 10">
            <a:extLst>
              <a:ext uri="{FF2B5EF4-FFF2-40B4-BE49-F238E27FC236}">
                <a16:creationId xmlns:a16="http://schemas.microsoft.com/office/drawing/2014/main" id="{EBB24C6C-BFC3-48FC-BA31-6C07ECB64A47}"/>
              </a:ext>
            </a:extLst>
          </p:cNvPr>
          <p:cNvSpPr/>
          <p:nvPr/>
        </p:nvSpPr>
        <p:spPr>
          <a:xfrm rot="5400000">
            <a:off x="9886981" y="2252853"/>
            <a:ext cx="1971264" cy="1608197"/>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pic>
        <p:nvPicPr>
          <p:cNvPr id="4" name="Picture 3">
            <a:extLst>
              <a:ext uri="{FF2B5EF4-FFF2-40B4-BE49-F238E27FC236}">
                <a16:creationId xmlns:a16="http://schemas.microsoft.com/office/drawing/2014/main" id="{A97C6202-6A7D-4337-BDDE-A21C821FB3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388" y="3905062"/>
            <a:ext cx="1841098" cy="1841098"/>
          </a:xfrm>
          <a:prstGeom prst="rect">
            <a:avLst/>
          </a:prstGeom>
          <a:effectLst>
            <a:outerShdw blurRad="50800" dist="254000" dir="2700000" algn="tl" rotWithShape="0">
              <a:prstClr val="black">
                <a:alpha val="22000"/>
              </a:prstClr>
            </a:outerShdw>
          </a:effectLst>
        </p:spPr>
      </p:pic>
      <p:pic>
        <p:nvPicPr>
          <p:cNvPr id="3" name="Picture 2" descr="A close up of a logo&#10;&#10;Description generated with high confidence">
            <a:extLst>
              <a:ext uri="{FF2B5EF4-FFF2-40B4-BE49-F238E27FC236}">
                <a16:creationId xmlns:a16="http://schemas.microsoft.com/office/drawing/2014/main" id="{72C4AAA9-9947-4EB7-B345-4AEAB31ED4FA}"/>
              </a:ext>
            </a:extLst>
          </p:cNvPr>
          <p:cNvPicPr>
            <a:picLocks noChangeAspect="1"/>
          </p:cNvPicPr>
          <p:nvPr/>
        </p:nvPicPr>
        <p:blipFill rotWithShape="1">
          <a:blip r:embed="rId5">
            <a:extLst>
              <a:ext uri="{28A0092B-C50C-407E-A947-70E740481C1C}">
                <a14:useLocalDpi xmlns:a14="http://schemas.microsoft.com/office/drawing/2010/main" val="0"/>
              </a:ext>
            </a:extLst>
          </a:blip>
          <a:srcRect t="87799" r="13381"/>
          <a:stretch/>
        </p:blipFill>
        <p:spPr>
          <a:xfrm>
            <a:off x="1680882" y="6003379"/>
            <a:ext cx="10560496" cy="836712"/>
          </a:xfrm>
          <a:prstGeom prst="rect">
            <a:avLst/>
          </a:prstGeom>
        </p:spPr>
      </p:pic>
      <p:pic>
        <p:nvPicPr>
          <p:cNvPr id="6" name="Picture 5">
            <a:extLst>
              <a:ext uri="{FF2B5EF4-FFF2-40B4-BE49-F238E27FC236}">
                <a16:creationId xmlns:a16="http://schemas.microsoft.com/office/drawing/2014/main" id="{436F5CC0-D921-422F-BB88-53A874EF9F4C}"/>
              </a:ext>
            </a:extLst>
          </p:cNvPr>
          <p:cNvPicPr>
            <a:picLocks noChangeAspect="1"/>
          </p:cNvPicPr>
          <p:nvPr/>
        </p:nvPicPr>
        <p:blipFill rotWithShape="1">
          <a:blip r:embed="rId6"/>
          <a:srcRect l="33079"/>
          <a:stretch/>
        </p:blipFill>
        <p:spPr>
          <a:xfrm>
            <a:off x="72008" y="6004866"/>
            <a:ext cx="1559496" cy="835225"/>
          </a:xfrm>
          <a:prstGeom prst="rect">
            <a:avLst/>
          </a:prstGeom>
        </p:spPr>
      </p:pic>
    </p:spTree>
    <p:extLst>
      <p:ext uri="{BB962C8B-B14F-4D97-AF65-F5344CB8AC3E}">
        <p14:creationId xmlns:p14="http://schemas.microsoft.com/office/powerpoint/2010/main" val="3965101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18B4E82-B4D9-4BC6-A64E-1B3EAEA7F90E}"/>
              </a:ext>
            </a:extLst>
          </p:cNvPr>
          <p:cNvPicPr>
            <a:picLocks noChangeAspect="1"/>
          </p:cNvPicPr>
          <p:nvPr/>
        </p:nvPicPr>
        <p:blipFill rotWithShape="1">
          <a:blip r:embed="rId15"/>
          <a:srcRect t="10850" r="29410"/>
          <a:stretch/>
        </p:blipFill>
        <p:spPr>
          <a:xfrm>
            <a:off x="10372716" y="0"/>
            <a:ext cx="1819283" cy="3559630"/>
          </a:xfrm>
          <a:prstGeom prst="rect">
            <a:avLst/>
          </a:prstGeom>
        </p:spPr>
      </p:pic>
      <p:pic>
        <p:nvPicPr>
          <p:cNvPr id="7" name="Picture 6" descr="A close up of a logo&#10;&#10;Description generated with high confidence">
            <a:extLst>
              <a:ext uri="{FF2B5EF4-FFF2-40B4-BE49-F238E27FC236}">
                <a16:creationId xmlns:a16="http://schemas.microsoft.com/office/drawing/2014/main" id="{660CEC5E-5014-4E55-84B3-4C7F6D2A5B59}"/>
              </a:ext>
            </a:extLst>
          </p:cNvPr>
          <p:cNvPicPr>
            <a:picLocks noChangeAspect="1"/>
          </p:cNvPicPr>
          <p:nvPr/>
        </p:nvPicPr>
        <p:blipFill rotWithShape="1">
          <a:blip r:embed="rId16">
            <a:extLst>
              <a:ext uri="{28A0092B-C50C-407E-A947-70E740481C1C}">
                <a14:useLocalDpi xmlns:a14="http://schemas.microsoft.com/office/drawing/2010/main" val="0"/>
              </a:ext>
            </a:extLst>
          </a:blip>
          <a:srcRect t="87799" r="13381"/>
          <a:stretch/>
        </p:blipFill>
        <p:spPr>
          <a:xfrm>
            <a:off x="1631503" y="6021288"/>
            <a:ext cx="10560496" cy="836712"/>
          </a:xfrm>
          <a:prstGeom prst="rect">
            <a:avLst/>
          </a:prstGeom>
        </p:spPr>
      </p:pic>
      <p:pic>
        <p:nvPicPr>
          <p:cNvPr id="9" name="Picture 8">
            <a:extLst>
              <a:ext uri="{FF2B5EF4-FFF2-40B4-BE49-F238E27FC236}">
                <a16:creationId xmlns:a16="http://schemas.microsoft.com/office/drawing/2014/main" id="{9E05B89C-49DA-45BA-BBB2-5910E8E97091}"/>
              </a:ext>
            </a:extLst>
          </p:cNvPr>
          <p:cNvPicPr>
            <a:picLocks noChangeAspect="1"/>
          </p:cNvPicPr>
          <p:nvPr/>
        </p:nvPicPr>
        <p:blipFill rotWithShape="1">
          <a:blip r:embed="rId17"/>
          <a:srcRect l="33079"/>
          <a:stretch/>
        </p:blipFill>
        <p:spPr>
          <a:xfrm>
            <a:off x="31739" y="6022775"/>
            <a:ext cx="1559496" cy="835225"/>
          </a:xfrm>
          <a:prstGeom prst="rect">
            <a:avLst/>
          </a:prstGeom>
        </p:spPr>
      </p:pic>
      <p:pic>
        <p:nvPicPr>
          <p:cNvPr id="11" name="Picture 10">
            <a:extLst>
              <a:ext uri="{FF2B5EF4-FFF2-40B4-BE49-F238E27FC236}">
                <a16:creationId xmlns:a16="http://schemas.microsoft.com/office/drawing/2014/main" id="{E3E671CC-E0C5-4D3D-86B2-94019585E5D2}"/>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0424308" y="208109"/>
            <a:ext cx="1276640" cy="1276640"/>
          </a:xfrm>
          <a:prstGeom prst="rect">
            <a:avLst/>
          </a:prstGeom>
          <a:effectLst>
            <a:outerShdw blurRad="50800" dist="254000" dir="2700000" algn="tl" rotWithShape="0">
              <a:prstClr val="black">
                <a:alpha val="22000"/>
              </a:prstClr>
            </a:outerShdw>
          </a:effectLst>
        </p:spPr>
      </p:pic>
      <p:sp>
        <p:nvSpPr>
          <p:cNvPr id="13" name="Hexagon 12">
            <a:extLst>
              <a:ext uri="{FF2B5EF4-FFF2-40B4-BE49-F238E27FC236}">
                <a16:creationId xmlns:a16="http://schemas.microsoft.com/office/drawing/2014/main" id="{BCB332CF-B20F-49A8-845E-E0F5D2168EF4}"/>
              </a:ext>
            </a:extLst>
          </p:cNvPr>
          <p:cNvSpPr/>
          <p:nvPr/>
        </p:nvSpPr>
        <p:spPr>
          <a:xfrm rot="5400000">
            <a:off x="10068741" y="1901743"/>
            <a:ext cx="1324011" cy="1080155"/>
          </a:xfrm>
          <a:prstGeom prst="hexagon">
            <a:avLst>
              <a:gd name="adj" fmla="val 28498"/>
              <a:gd name="vf" fmla="val 115470"/>
            </a:avLst>
          </a:prstGeom>
          <a:solidFill>
            <a:schemeClr val="accent2"/>
          </a:solidFill>
          <a:ln>
            <a:noFill/>
          </a:ln>
          <a:effectLst>
            <a:outerShdw blurRad="50800" dist="304800" dir="2700000" algn="t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bg1"/>
              </a:solidFill>
            </a:endParaRPr>
          </a:p>
        </p:txBody>
      </p:sp>
    </p:spTree>
    <p:extLst>
      <p:ext uri="{BB962C8B-B14F-4D97-AF65-F5344CB8AC3E}">
        <p14:creationId xmlns:p14="http://schemas.microsoft.com/office/powerpoint/2010/main" val="1115112090"/>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17" r:id="rId6"/>
    <p:sldLayoutId id="2147483705" r:id="rId7"/>
    <p:sldLayoutId id="2147483706" r:id="rId8"/>
    <p:sldLayoutId id="2147483707" r:id="rId9"/>
    <p:sldLayoutId id="2147483708" r:id="rId10"/>
    <p:sldLayoutId id="2147483709" r:id="rId11"/>
    <p:sldLayoutId id="2147483710" r:id="rId12"/>
    <p:sldLayoutId id="2147483716" r:id="rId13"/>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txStyles>
    <p:titleStyle>
      <a:lvl1pPr algn="ctr" defTabSz="896386" rtl="0" eaLnBrk="1" latinLnBrk="0" hangingPunct="1">
        <a:spcBef>
          <a:spcPct val="0"/>
        </a:spcBef>
        <a:buNone/>
        <a:defRPr sz="4313" kern="1200">
          <a:solidFill>
            <a:schemeClr val="tx1"/>
          </a:solidFill>
          <a:latin typeface="+mj-lt"/>
          <a:ea typeface="+mj-ea"/>
          <a:cs typeface="+mj-cs"/>
        </a:defRPr>
      </a:lvl1pPr>
    </p:titleStyle>
    <p:bodyStyle>
      <a:lvl1pPr marL="336145" indent="-336145" algn="l" defTabSz="896386" rtl="0" eaLnBrk="1" latinLnBrk="0" hangingPunct="1">
        <a:spcBef>
          <a:spcPct val="20000"/>
        </a:spcBef>
        <a:buFont typeface="Arial" pitchFamily="34" charset="0"/>
        <a:buChar char="•"/>
        <a:defRPr sz="3137" kern="1200">
          <a:solidFill>
            <a:schemeClr val="tx1"/>
          </a:solidFill>
          <a:latin typeface="+mn-lt"/>
          <a:ea typeface="+mn-ea"/>
          <a:cs typeface="+mn-cs"/>
        </a:defRPr>
      </a:lvl1pPr>
      <a:lvl2pPr marL="728314" indent="-280121" algn="l" defTabSz="896386" rtl="0" eaLnBrk="1" latinLnBrk="0" hangingPunct="1">
        <a:spcBef>
          <a:spcPct val="20000"/>
        </a:spcBef>
        <a:buFont typeface="Arial" pitchFamily="34" charset="0"/>
        <a:buChar char="–"/>
        <a:defRPr sz="2745" kern="1200">
          <a:solidFill>
            <a:schemeClr val="tx1"/>
          </a:solidFill>
          <a:latin typeface="+mn-lt"/>
          <a:ea typeface="+mn-ea"/>
          <a:cs typeface="+mn-cs"/>
        </a:defRPr>
      </a:lvl2pPr>
      <a:lvl3pPr marL="1120483" indent="-224097" algn="l" defTabSz="896386" rtl="0" eaLnBrk="1" latinLnBrk="0" hangingPunct="1">
        <a:spcBef>
          <a:spcPct val="20000"/>
        </a:spcBef>
        <a:buFont typeface="Arial" pitchFamily="34" charset="0"/>
        <a:buChar char="•"/>
        <a:defRPr sz="2353" kern="1200">
          <a:solidFill>
            <a:schemeClr val="tx1"/>
          </a:solidFill>
          <a:latin typeface="+mn-lt"/>
          <a:ea typeface="+mn-ea"/>
          <a:cs typeface="+mn-cs"/>
        </a:defRPr>
      </a:lvl3pPr>
      <a:lvl4pPr marL="1568676"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4pPr>
      <a:lvl5pPr marL="2016869"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5pPr>
      <a:lvl6pPr marL="2465062"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13256"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361449"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09642" indent="-224097" algn="l" defTabSz="896386"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896386" rtl="0" eaLnBrk="1" latinLnBrk="0" hangingPunct="1">
        <a:defRPr sz="1765" kern="1200">
          <a:solidFill>
            <a:schemeClr val="tx1"/>
          </a:solidFill>
          <a:latin typeface="+mn-lt"/>
          <a:ea typeface="+mn-ea"/>
          <a:cs typeface="+mn-cs"/>
        </a:defRPr>
      </a:lvl1pPr>
      <a:lvl2pPr marL="448193" algn="l" defTabSz="896386" rtl="0" eaLnBrk="1" latinLnBrk="0" hangingPunct="1">
        <a:defRPr sz="1765" kern="1200">
          <a:solidFill>
            <a:schemeClr val="tx1"/>
          </a:solidFill>
          <a:latin typeface="+mn-lt"/>
          <a:ea typeface="+mn-ea"/>
          <a:cs typeface="+mn-cs"/>
        </a:defRPr>
      </a:lvl2pPr>
      <a:lvl3pPr marL="896386" algn="l" defTabSz="896386" rtl="0" eaLnBrk="1" latinLnBrk="0" hangingPunct="1">
        <a:defRPr sz="1765" kern="1200">
          <a:solidFill>
            <a:schemeClr val="tx1"/>
          </a:solidFill>
          <a:latin typeface="+mn-lt"/>
          <a:ea typeface="+mn-ea"/>
          <a:cs typeface="+mn-cs"/>
        </a:defRPr>
      </a:lvl3pPr>
      <a:lvl4pPr marL="1344579" algn="l" defTabSz="896386" rtl="0" eaLnBrk="1" latinLnBrk="0" hangingPunct="1">
        <a:defRPr sz="1765" kern="1200">
          <a:solidFill>
            <a:schemeClr val="tx1"/>
          </a:solidFill>
          <a:latin typeface="+mn-lt"/>
          <a:ea typeface="+mn-ea"/>
          <a:cs typeface="+mn-cs"/>
        </a:defRPr>
      </a:lvl4pPr>
      <a:lvl5pPr marL="1792773" algn="l" defTabSz="896386" rtl="0" eaLnBrk="1" latinLnBrk="0" hangingPunct="1">
        <a:defRPr sz="1765" kern="1200">
          <a:solidFill>
            <a:schemeClr val="tx1"/>
          </a:solidFill>
          <a:latin typeface="+mn-lt"/>
          <a:ea typeface="+mn-ea"/>
          <a:cs typeface="+mn-cs"/>
        </a:defRPr>
      </a:lvl5pPr>
      <a:lvl6pPr marL="2240966" algn="l" defTabSz="896386" rtl="0" eaLnBrk="1" latinLnBrk="0" hangingPunct="1">
        <a:defRPr sz="1765" kern="1200">
          <a:solidFill>
            <a:schemeClr val="tx1"/>
          </a:solidFill>
          <a:latin typeface="+mn-lt"/>
          <a:ea typeface="+mn-ea"/>
          <a:cs typeface="+mn-cs"/>
        </a:defRPr>
      </a:lvl6pPr>
      <a:lvl7pPr marL="2689159" algn="l" defTabSz="896386" rtl="0" eaLnBrk="1" latinLnBrk="0" hangingPunct="1">
        <a:defRPr sz="1765" kern="1200">
          <a:solidFill>
            <a:schemeClr val="tx1"/>
          </a:solidFill>
          <a:latin typeface="+mn-lt"/>
          <a:ea typeface="+mn-ea"/>
          <a:cs typeface="+mn-cs"/>
        </a:defRPr>
      </a:lvl7pPr>
      <a:lvl8pPr marL="3137352" algn="l" defTabSz="896386" rtl="0" eaLnBrk="1" latinLnBrk="0" hangingPunct="1">
        <a:defRPr sz="1765" kern="1200">
          <a:solidFill>
            <a:schemeClr val="tx1"/>
          </a:solidFill>
          <a:latin typeface="+mn-lt"/>
          <a:ea typeface="+mn-ea"/>
          <a:cs typeface="+mn-cs"/>
        </a:defRPr>
      </a:lvl8pPr>
      <a:lvl9pPr marL="3585545" algn="l" defTabSz="896386"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73">
          <p15:clr>
            <a:srgbClr val="547EBF"/>
          </p15:clr>
        </p15:guide>
        <p15:guide id="2" orient="horz" pos="187">
          <p15:clr>
            <a:srgbClr val="547EBF"/>
          </p15:clr>
        </p15:guide>
        <p15:guide id="3" orient="horz" pos="4219">
          <p15:clr>
            <a:srgbClr val="547EBF"/>
          </p15:clr>
        </p15:guide>
        <p15:guide id="4" pos="7661">
          <p15:clr>
            <a:srgbClr val="547EBF"/>
          </p15:clr>
        </p15:guide>
        <p15:guide id="5" orient="horz" pos="763">
          <p15:clr>
            <a:srgbClr val="A4A3A4"/>
          </p15:clr>
        </p15:guide>
        <p15:guide id="6" orient="horz" pos="1339">
          <p15:clr>
            <a:srgbClr val="A4A3A4"/>
          </p15:clr>
        </p15:guide>
        <p15:guide id="7" orient="horz" pos="1915">
          <p15:clr>
            <a:srgbClr val="A4A3A4"/>
          </p15:clr>
        </p15:guide>
        <p15:guide id="8" orient="horz" pos="2491">
          <p15:clr>
            <a:srgbClr val="A4A3A4"/>
          </p15:clr>
        </p15:guide>
        <p15:guide id="9" orient="horz" pos="3067">
          <p15:clr>
            <a:srgbClr val="A4A3A4"/>
          </p15:clr>
        </p15:guide>
        <p15:guide id="10" orient="horz" pos="3643">
          <p15:clr>
            <a:srgbClr val="A4A3A4"/>
          </p15:clr>
        </p15:guide>
        <p15:guide id="11" pos="749">
          <p15:clr>
            <a:srgbClr val="A4A3A4"/>
          </p15:clr>
        </p15:guide>
        <p15:guide id="12" pos="1325">
          <p15:clr>
            <a:srgbClr val="A4A3A4"/>
          </p15:clr>
        </p15:guide>
        <p15:guide id="13" pos="1901">
          <p15:clr>
            <a:srgbClr val="A4A3A4"/>
          </p15:clr>
        </p15:guide>
        <p15:guide id="14" pos="2477">
          <p15:clr>
            <a:srgbClr val="A4A3A4"/>
          </p15:clr>
        </p15:guide>
        <p15:guide id="15" pos="3053">
          <p15:clr>
            <a:srgbClr val="A4A3A4"/>
          </p15:clr>
        </p15:guide>
        <p15:guide id="16" pos="3629">
          <p15:clr>
            <a:srgbClr val="A4A3A4"/>
          </p15:clr>
        </p15:guide>
        <p15:guide id="17" pos="4205">
          <p15:clr>
            <a:srgbClr val="A4A3A4"/>
          </p15:clr>
        </p15:guide>
        <p15:guide id="18" pos="4781">
          <p15:clr>
            <a:srgbClr val="A4A3A4"/>
          </p15:clr>
        </p15:guide>
        <p15:guide id="19" pos="5357">
          <p15:clr>
            <a:srgbClr val="A4A3A4"/>
          </p15:clr>
        </p15:guide>
        <p15:guide id="20" pos="5933">
          <p15:clr>
            <a:srgbClr val="A4A3A4"/>
          </p15:clr>
        </p15:guide>
        <p15:guide id="21" pos="6509">
          <p15:clr>
            <a:srgbClr val="A4A3A4"/>
          </p15:clr>
        </p15:guide>
        <p15:guide id="22" pos="708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F149A9-321B-B962-80ED-E1DB78945E05}"/>
              </a:ext>
            </a:extLst>
          </p:cNvPr>
          <p:cNvSpPr>
            <a:spLocks noGrp="1"/>
          </p:cNvSpPr>
          <p:nvPr>
            <p:ph type="title"/>
          </p:nvPr>
        </p:nvSpPr>
        <p:spPr/>
        <p:txBody>
          <a:bodyPr/>
          <a:lstStyle/>
          <a:p>
            <a:r>
              <a:rPr lang="en-US" dirty="0"/>
              <a:t>DELTA and </a:t>
            </a:r>
            <a:r>
              <a:rPr lang="en-US" dirty="0" err="1"/>
              <a:t>databricks</a:t>
            </a:r>
            <a:r>
              <a:rPr lang="en-US" dirty="0"/>
              <a:t> for the DBA</a:t>
            </a:r>
            <a:endParaRPr lang="en-GB" dirty="0"/>
          </a:p>
        </p:txBody>
      </p:sp>
    </p:spTree>
    <p:extLst>
      <p:ext uri="{BB962C8B-B14F-4D97-AF65-F5344CB8AC3E}">
        <p14:creationId xmlns:p14="http://schemas.microsoft.com/office/powerpoint/2010/main" val="23537360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FCB599-3D00-0DCD-1CFD-849B71658582}"/>
              </a:ext>
            </a:extLst>
          </p:cNvPr>
          <p:cNvSpPr>
            <a:spLocks noGrp="1"/>
          </p:cNvSpPr>
          <p:nvPr>
            <p:ph type="title"/>
          </p:nvPr>
        </p:nvSpPr>
        <p:spPr/>
        <p:txBody>
          <a:bodyPr/>
          <a:lstStyle/>
          <a:p>
            <a:r>
              <a:rPr lang="en-GB"/>
              <a:t>Agenda</a:t>
            </a:r>
          </a:p>
        </p:txBody>
      </p:sp>
      <p:sp>
        <p:nvSpPr>
          <p:cNvPr id="4" name="Text Placeholder 3">
            <a:extLst>
              <a:ext uri="{FF2B5EF4-FFF2-40B4-BE49-F238E27FC236}">
                <a16:creationId xmlns:a16="http://schemas.microsoft.com/office/drawing/2014/main" id="{724EAA99-7FF4-FA32-9695-2DD0457196B5}"/>
              </a:ext>
            </a:extLst>
          </p:cNvPr>
          <p:cNvSpPr>
            <a:spLocks noGrp="1"/>
          </p:cNvSpPr>
          <p:nvPr>
            <p:ph type="body" sz="quarter" idx="10"/>
          </p:nvPr>
        </p:nvSpPr>
        <p:spPr/>
        <p:txBody>
          <a:bodyPr/>
          <a:lstStyle/>
          <a:p>
            <a:r>
              <a:rPr lang="en-GB" sz="3200" dirty="0"/>
              <a:t>Why</a:t>
            </a:r>
          </a:p>
          <a:p>
            <a:r>
              <a:rPr lang="sv-SE" sz="3200" dirty="0"/>
              <a:t>Delta Vacuum vs SQL Transaction Log</a:t>
            </a:r>
            <a:endParaRPr lang="en-GB" sz="3200" dirty="0"/>
          </a:p>
          <a:p>
            <a:endParaRPr lang="en-GB" sz="3600" dirty="0"/>
          </a:p>
          <a:p>
            <a:endParaRPr lang="en-GB" sz="3600" dirty="0"/>
          </a:p>
          <a:p>
            <a:endParaRPr lang="en-GB" sz="3600" dirty="0"/>
          </a:p>
        </p:txBody>
      </p:sp>
    </p:spTree>
    <p:extLst>
      <p:ext uri="{BB962C8B-B14F-4D97-AF65-F5344CB8AC3E}">
        <p14:creationId xmlns:p14="http://schemas.microsoft.com/office/powerpoint/2010/main" val="291873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922D5-F7F6-44EF-D817-297339F00493}"/>
              </a:ext>
            </a:extLst>
          </p:cNvPr>
          <p:cNvSpPr>
            <a:spLocks noGrp="1"/>
          </p:cNvSpPr>
          <p:nvPr>
            <p:ph type="title"/>
          </p:nvPr>
        </p:nvSpPr>
        <p:spPr/>
        <p:txBody>
          <a:bodyPr/>
          <a:lstStyle/>
          <a:p>
            <a:r>
              <a:rPr lang="en-GB"/>
              <a:t>Why?</a:t>
            </a:r>
          </a:p>
        </p:txBody>
      </p:sp>
    </p:spTree>
    <p:extLst>
      <p:ext uri="{BB962C8B-B14F-4D97-AF65-F5344CB8AC3E}">
        <p14:creationId xmlns:p14="http://schemas.microsoft.com/office/powerpoint/2010/main" val="2469152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3E823-EDF1-A5DC-EE19-6E6D8FE1537C}"/>
              </a:ext>
            </a:extLst>
          </p:cNvPr>
          <p:cNvSpPr>
            <a:spLocks noGrp="1"/>
          </p:cNvSpPr>
          <p:nvPr>
            <p:ph type="title"/>
          </p:nvPr>
        </p:nvSpPr>
        <p:spPr/>
        <p:txBody>
          <a:bodyPr/>
          <a:lstStyle/>
          <a:p>
            <a:r>
              <a:rPr lang="en-US" sz="5400" dirty="0"/>
              <a:t>DELTA Vacuum vs TRANSACTION LOG </a:t>
            </a:r>
            <a:endParaRPr lang="en-GB" sz="5400" dirty="0"/>
          </a:p>
        </p:txBody>
      </p:sp>
    </p:spTree>
    <p:extLst>
      <p:ext uri="{BB962C8B-B14F-4D97-AF65-F5344CB8AC3E}">
        <p14:creationId xmlns:p14="http://schemas.microsoft.com/office/powerpoint/2010/main" val="32512201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D3EEA-2146-3AE0-20AB-BF45CB873813}"/>
              </a:ext>
            </a:extLst>
          </p:cNvPr>
          <p:cNvSpPr>
            <a:spLocks noGrp="1"/>
          </p:cNvSpPr>
          <p:nvPr>
            <p:ph type="title"/>
          </p:nvPr>
        </p:nvSpPr>
        <p:spPr/>
        <p:txBody>
          <a:bodyPr/>
          <a:lstStyle/>
          <a:p>
            <a:r>
              <a:rPr lang="en-US" dirty="0"/>
              <a:t>DELTA VACUUM</a:t>
            </a:r>
            <a:endParaRPr lang="en-GB" dirty="0"/>
          </a:p>
        </p:txBody>
      </p:sp>
    </p:spTree>
    <p:extLst>
      <p:ext uri="{BB962C8B-B14F-4D97-AF65-F5344CB8AC3E}">
        <p14:creationId xmlns:p14="http://schemas.microsoft.com/office/powerpoint/2010/main" val="24669216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0F3E4C-5D02-4FC3-9AEC-890802F5E1BA}"/>
              </a:ext>
            </a:extLst>
          </p:cNvPr>
          <p:cNvSpPr>
            <a:spLocks noGrp="1"/>
          </p:cNvSpPr>
          <p:nvPr>
            <p:ph type="title"/>
          </p:nvPr>
        </p:nvSpPr>
        <p:spPr/>
        <p:txBody>
          <a:bodyPr/>
          <a:lstStyle/>
          <a:p>
            <a:r>
              <a:rPr lang="en-GB" dirty="0"/>
              <a:t>Obsolete Files</a:t>
            </a:r>
          </a:p>
        </p:txBody>
      </p:sp>
      <p:pic>
        <p:nvPicPr>
          <p:cNvPr id="5" name="Picture 4">
            <a:extLst>
              <a:ext uri="{FF2B5EF4-FFF2-40B4-BE49-F238E27FC236}">
                <a16:creationId xmlns:a16="http://schemas.microsoft.com/office/drawing/2014/main" id="{321347FF-F0FD-40D3-A1A0-8D7EAA6A7ADE}"/>
              </a:ext>
            </a:extLst>
          </p:cNvPr>
          <p:cNvPicPr>
            <a:picLocks noChangeAspect="1"/>
          </p:cNvPicPr>
          <p:nvPr/>
        </p:nvPicPr>
        <p:blipFill>
          <a:blip r:embed="rId3"/>
          <a:stretch>
            <a:fillRect/>
          </a:stretch>
        </p:blipFill>
        <p:spPr>
          <a:xfrm>
            <a:off x="3036601" y="1819369"/>
            <a:ext cx="414797" cy="537164"/>
          </a:xfrm>
          <a:prstGeom prst="rect">
            <a:avLst/>
          </a:prstGeom>
        </p:spPr>
      </p:pic>
      <p:pic>
        <p:nvPicPr>
          <p:cNvPr id="6" name="Picture 5">
            <a:extLst>
              <a:ext uri="{FF2B5EF4-FFF2-40B4-BE49-F238E27FC236}">
                <a16:creationId xmlns:a16="http://schemas.microsoft.com/office/drawing/2014/main" id="{1C024F47-E146-4FA0-9B09-73925C7BC142}"/>
              </a:ext>
            </a:extLst>
          </p:cNvPr>
          <p:cNvPicPr>
            <a:picLocks noChangeAspect="1"/>
          </p:cNvPicPr>
          <p:nvPr/>
        </p:nvPicPr>
        <p:blipFill>
          <a:blip r:embed="rId4"/>
          <a:stretch>
            <a:fillRect/>
          </a:stretch>
        </p:blipFill>
        <p:spPr>
          <a:xfrm>
            <a:off x="1433935" y="3191951"/>
            <a:ext cx="415452" cy="543295"/>
          </a:xfrm>
          <a:prstGeom prst="rect">
            <a:avLst/>
          </a:prstGeom>
        </p:spPr>
      </p:pic>
      <p:pic>
        <p:nvPicPr>
          <p:cNvPr id="7" name="Picture 6">
            <a:extLst>
              <a:ext uri="{FF2B5EF4-FFF2-40B4-BE49-F238E27FC236}">
                <a16:creationId xmlns:a16="http://schemas.microsoft.com/office/drawing/2014/main" id="{42DFE60F-C243-4E47-AE4F-5023BA34E0BC}"/>
              </a:ext>
            </a:extLst>
          </p:cNvPr>
          <p:cNvPicPr>
            <a:picLocks noChangeAspect="1"/>
          </p:cNvPicPr>
          <p:nvPr/>
        </p:nvPicPr>
        <p:blipFill>
          <a:blip r:embed="rId5"/>
          <a:stretch>
            <a:fillRect/>
          </a:stretch>
        </p:blipFill>
        <p:spPr>
          <a:xfrm>
            <a:off x="163068" y="1074180"/>
            <a:ext cx="1213018" cy="948186"/>
          </a:xfrm>
          <a:prstGeom prst="rect">
            <a:avLst/>
          </a:prstGeom>
        </p:spPr>
      </p:pic>
      <p:pic>
        <p:nvPicPr>
          <p:cNvPr id="8" name="Picture 7">
            <a:extLst>
              <a:ext uri="{FF2B5EF4-FFF2-40B4-BE49-F238E27FC236}">
                <a16:creationId xmlns:a16="http://schemas.microsoft.com/office/drawing/2014/main" id="{4C76AE02-9590-4E24-BDF1-4A8A309EB935}"/>
              </a:ext>
            </a:extLst>
          </p:cNvPr>
          <p:cNvPicPr>
            <a:picLocks noChangeAspect="1"/>
          </p:cNvPicPr>
          <p:nvPr/>
        </p:nvPicPr>
        <p:blipFill>
          <a:blip r:embed="rId4"/>
          <a:stretch>
            <a:fillRect/>
          </a:stretch>
        </p:blipFill>
        <p:spPr>
          <a:xfrm>
            <a:off x="1900204" y="3191951"/>
            <a:ext cx="415452" cy="543295"/>
          </a:xfrm>
          <a:prstGeom prst="rect">
            <a:avLst/>
          </a:prstGeom>
        </p:spPr>
      </p:pic>
      <p:cxnSp>
        <p:nvCxnSpPr>
          <p:cNvPr id="9" name="Straight Connector 8">
            <a:extLst>
              <a:ext uri="{FF2B5EF4-FFF2-40B4-BE49-F238E27FC236}">
                <a16:creationId xmlns:a16="http://schemas.microsoft.com/office/drawing/2014/main" id="{73E55CD9-8C7F-4B4C-8DF9-7F10CE6AA4FB}"/>
              </a:ext>
            </a:extLst>
          </p:cNvPr>
          <p:cNvCxnSpPr>
            <a:cxnSpLocks/>
            <a:stCxn id="7" idx="2"/>
          </p:cNvCxnSpPr>
          <p:nvPr/>
        </p:nvCxnSpPr>
        <p:spPr>
          <a:xfrm>
            <a:off x="769577" y="2022366"/>
            <a:ext cx="7812" cy="272489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D6D1FFB-484A-470E-B10E-B27482BDBC52}"/>
              </a:ext>
            </a:extLst>
          </p:cNvPr>
          <p:cNvCxnSpPr>
            <a:cxnSpLocks/>
          </p:cNvCxnSpPr>
          <p:nvPr/>
        </p:nvCxnSpPr>
        <p:spPr>
          <a:xfrm flipH="1" flipV="1">
            <a:off x="777389" y="2613122"/>
            <a:ext cx="598697" cy="1"/>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ECFC546A-F8E8-46B0-9248-D77021D6E6FA}"/>
              </a:ext>
            </a:extLst>
          </p:cNvPr>
          <p:cNvPicPr>
            <a:picLocks noChangeAspect="1"/>
          </p:cNvPicPr>
          <p:nvPr/>
        </p:nvPicPr>
        <p:blipFill>
          <a:blip r:embed="rId3"/>
          <a:stretch>
            <a:fillRect/>
          </a:stretch>
        </p:blipFill>
        <p:spPr>
          <a:xfrm>
            <a:off x="2620318" y="1819369"/>
            <a:ext cx="414797" cy="537164"/>
          </a:xfrm>
          <a:prstGeom prst="rect">
            <a:avLst/>
          </a:prstGeom>
        </p:spPr>
      </p:pic>
      <p:pic>
        <p:nvPicPr>
          <p:cNvPr id="16" name="Picture 15">
            <a:extLst>
              <a:ext uri="{FF2B5EF4-FFF2-40B4-BE49-F238E27FC236}">
                <a16:creationId xmlns:a16="http://schemas.microsoft.com/office/drawing/2014/main" id="{1E1316F0-F12B-445E-B69A-533A298D42E2}"/>
              </a:ext>
            </a:extLst>
          </p:cNvPr>
          <p:cNvPicPr>
            <a:picLocks noChangeAspect="1"/>
          </p:cNvPicPr>
          <p:nvPr/>
        </p:nvPicPr>
        <p:blipFill>
          <a:blip r:embed="rId6"/>
          <a:stretch>
            <a:fillRect/>
          </a:stretch>
        </p:blipFill>
        <p:spPr>
          <a:xfrm>
            <a:off x="1352068" y="2257422"/>
            <a:ext cx="1248297" cy="681302"/>
          </a:xfrm>
          <a:prstGeom prst="rect">
            <a:avLst/>
          </a:prstGeom>
        </p:spPr>
      </p:pic>
      <p:pic>
        <p:nvPicPr>
          <p:cNvPr id="25" name="Picture 24">
            <a:extLst>
              <a:ext uri="{FF2B5EF4-FFF2-40B4-BE49-F238E27FC236}">
                <a16:creationId xmlns:a16="http://schemas.microsoft.com/office/drawing/2014/main" id="{23538D69-3F7B-4071-A29B-0C616A781387}"/>
              </a:ext>
            </a:extLst>
          </p:cNvPr>
          <p:cNvPicPr>
            <a:picLocks noChangeAspect="1"/>
          </p:cNvPicPr>
          <p:nvPr/>
        </p:nvPicPr>
        <p:blipFill>
          <a:blip r:embed="rId3"/>
          <a:stretch>
            <a:fillRect/>
          </a:stretch>
        </p:blipFill>
        <p:spPr>
          <a:xfrm>
            <a:off x="4718435" y="2344244"/>
            <a:ext cx="414797" cy="537164"/>
          </a:xfrm>
          <a:prstGeom prst="rect">
            <a:avLst/>
          </a:prstGeom>
        </p:spPr>
      </p:pic>
      <p:pic>
        <p:nvPicPr>
          <p:cNvPr id="27" name="Picture 26">
            <a:extLst>
              <a:ext uri="{FF2B5EF4-FFF2-40B4-BE49-F238E27FC236}">
                <a16:creationId xmlns:a16="http://schemas.microsoft.com/office/drawing/2014/main" id="{36BFBCAE-0520-45E4-A281-303ADE36A760}"/>
              </a:ext>
            </a:extLst>
          </p:cNvPr>
          <p:cNvPicPr>
            <a:picLocks noChangeAspect="1"/>
          </p:cNvPicPr>
          <p:nvPr/>
        </p:nvPicPr>
        <p:blipFill>
          <a:blip r:embed="rId3"/>
          <a:stretch>
            <a:fillRect/>
          </a:stretch>
        </p:blipFill>
        <p:spPr>
          <a:xfrm>
            <a:off x="4297680" y="2344244"/>
            <a:ext cx="414797" cy="537164"/>
          </a:xfrm>
          <a:prstGeom prst="rect">
            <a:avLst/>
          </a:prstGeom>
        </p:spPr>
      </p:pic>
      <p:pic>
        <p:nvPicPr>
          <p:cNvPr id="29" name="Picture 28">
            <a:extLst>
              <a:ext uri="{FF2B5EF4-FFF2-40B4-BE49-F238E27FC236}">
                <a16:creationId xmlns:a16="http://schemas.microsoft.com/office/drawing/2014/main" id="{D631744A-2F75-4FEA-B793-966B0A9C78BC}"/>
              </a:ext>
            </a:extLst>
          </p:cNvPr>
          <p:cNvPicPr>
            <a:picLocks noChangeAspect="1"/>
          </p:cNvPicPr>
          <p:nvPr/>
        </p:nvPicPr>
        <p:blipFill>
          <a:blip r:embed="rId3"/>
          <a:stretch>
            <a:fillRect/>
          </a:stretch>
        </p:blipFill>
        <p:spPr>
          <a:xfrm>
            <a:off x="4701732" y="1819369"/>
            <a:ext cx="414797" cy="537164"/>
          </a:xfrm>
          <a:prstGeom prst="rect">
            <a:avLst/>
          </a:prstGeom>
        </p:spPr>
      </p:pic>
      <p:pic>
        <p:nvPicPr>
          <p:cNvPr id="31" name="Picture 30">
            <a:extLst>
              <a:ext uri="{FF2B5EF4-FFF2-40B4-BE49-F238E27FC236}">
                <a16:creationId xmlns:a16="http://schemas.microsoft.com/office/drawing/2014/main" id="{99BEACC0-FEB1-4C73-BEE4-840178FE1E3E}"/>
              </a:ext>
            </a:extLst>
          </p:cNvPr>
          <p:cNvPicPr>
            <a:picLocks noChangeAspect="1"/>
          </p:cNvPicPr>
          <p:nvPr/>
        </p:nvPicPr>
        <p:blipFill>
          <a:blip r:embed="rId3"/>
          <a:stretch>
            <a:fillRect/>
          </a:stretch>
        </p:blipFill>
        <p:spPr>
          <a:xfrm>
            <a:off x="4285450" y="1819369"/>
            <a:ext cx="414797" cy="537164"/>
          </a:xfrm>
          <a:prstGeom prst="rect">
            <a:avLst/>
          </a:prstGeom>
        </p:spPr>
      </p:pic>
      <p:pic>
        <p:nvPicPr>
          <p:cNvPr id="33" name="Picture 32">
            <a:extLst>
              <a:ext uri="{FF2B5EF4-FFF2-40B4-BE49-F238E27FC236}">
                <a16:creationId xmlns:a16="http://schemas.microsoft.com/office/drawing/2014/main" id="{02DFCEF9-8C95-438B-81DE-4E8EB1943EC2}"/>
              </a:ext>
            </a:extLst>
          </p:cNvPr>
          <p:cNvPicPr>
            <a:picLocks noChangeAspect="1"/>
          </p:cNvPicPr>
          <p:nvPr/>
        </p:nvPicPr>
        <p:blipFill>
          <a:blip r:embed="rId3"/>
          <a:stretch>
            <a:fillRect/>
          </a:stretch>
        </p:blipFill>
        <p:spPr>
          <a:xfrm>
            <a:off x="3876925" y="2344244"/>
            <a:ext cx="414797" cy="537164"/>
          </a:xfrm>
          <a:prstGeom prst="rect">
            <a:avLst/>
          </a:prstGeom>
        </p:spPr>
      </p:pic>
      <p:pic>
        <p:nvPicPr>
          <p:cNvPr id="35" name="Picture 34">
            <a:extLst>
              <a:ext uri="{FF2B5EF4-FFF2-40B4-BE49-F238E27FC236}">
                <a16:creationId xmlns:a16="http://schemas.microsoft.com/office/drawing/2014/main" id="{91A110D1-50BB-4E4D-AB84-619AC50322C7}"/>
              </a:ext>
            </a:extLst>
          </p:cNvPr>
          <p:cNvPicPr>
            <a:picLocks noChangeAspect="1"/>
          </p:cNvPicPr>
          <p:nvPr/>
        </p:nvPicPr>
        <p:blipFill>
          <a:blip r:embed="rId3"/>
          <a:stretch>
            <a:fillRect/>
          </a:stretch>
        </p:blipFill>
        <p:spPr>
          <a:xfrm>
            <a:off x="3456170" y="2344244"/>
            <a:ext cx="414797" cy="537164"/>
          </a:xfrm>
          <a:prstGeom prst="rect">
            <a:avLst/>
          </a:prstGeom>
        </p:spPr>
      </p:pic>
      <p:pic>
        <p:nvPicPr>
          <p:cNvPr id="37" name="Picture 36">
            <a:extLst>
              <a:ext uri="{FF2B5EF4-FFF2-40B4-BE49-F238E27FC236}">
                <a16:creationId xmlns:a16="http://schemas.microsoft.com/office/drawing/2014/main" id="{2EBC5215-932A-4723-9853-6C209B216575}"/>
              </a:ext>
            </a:extLst>
          </p:cNvPr>
          <p:cNvPicPr>
            <a:picLocks noChangeAspect="1"/>
          </p:cNvPicPr>
          <p:nvPr/>
        </p:nvPicPr>
        <p:blipFill>
          <a:blip r:embed="rId3"/>
          <a:stretch>
            <a:fillRect/>
          </a:stretch>
        </p:blipFill>
        <p:spPr>
          <a:xfrm>
            <a:off x="3035415" y="2344244"/>
            <a:ext cx="414797" cy="537164"/>
          </a:xfrm>
          <a:prstGeom prst="rect">
            <a:avLst/>
          </a:prstGeom>
        </p:spPr>
      </p:pic>
      <p:pic>
        <p:nvPicPr>
          <p:cNvPr id="39" name="Picture 38">
            <a:extLst>
              <a:ext uri="{FF2B5EF4-FFF2-40B4-BE49-F238E27FC236}">
                <a16:creationId xmlns:a16="http://schemas.microsoft.com/office/drawing/2014/main" id="{6B7DD566-278E-42FC-8A4E-DB19C0DBB15D}"/>
              </a:ext>
            </a:extLst>
          </p:cNvPr>
          <p:cNvPicPr>
            <a:picLocks noChangeAspect="1"/>
          </p:cNvPicPr>
          <p:nvPr/>
        </p:nvPicPr>
        <p:blipFill>
          <a:blip r:embed="rId3"/>
          <a:stretch>
            <a:fillRect/>
          </a:stretch>
        </p:blipFill>
        <p:spPr>
          <a:xfrm>
            <a:off x="2614660" y="2344244"/>
            <a:ext cx="414797" cy="537164"/>
          </a:xfrm>
          <a:prstGeom prst="rect">
            <a:avLst/>
          </a:prstGeom>
        </p:spPr>
      </p:pic>
      <p:pic>
        <p:nvPicPr>
          <p:cNvPr id="41" name="Picture 40">
            <a:extLst>
              <a:ext uri="{FF2B5EF4-FFF2-40B4-BE49-F238E27FC236}">
                <a16:creationId xmlns:a16="http://schemas.microsoft.com/office/drawing/2014/main" id="{7B12C69A-36D1-47CA-9064-078E0FE0192B}"/>
              </a:ext>
            </a:extLst>
          </p:cNvPr>
          <p:cNvPicPr>
            <a:picLocks noChangeAspect="1"/>
          </p:cNvPicPr>
          <p:nvPr/>
        </p:nvPicPr>
        <p:blipFill>
          <a:blip r:embed="rId3"/>
          <a:stretch>
            <a:fillRect/>
          </a:stretch>
        </p:blipFill>
        <p:spPr>
          <a:xfrm>
            <a:off x="3869167" y="1819369"/>
            <a:ext cx="414797" cy="537164"/>
          </a:xfrm>
          <a:prstGeom prst="rect">
            <a:avLst/>
          </a:prstGeom>
        </p:spPr>
      </p:pic>
      <p:pic>
        <p:nvPicPr>
          <p:cNvPr id="43" name="Picture 42">
            <a:extLst>
              <a:ext uri="{FF2B5EF4-FFF2-40B4-BE49-F238E27FC236}">
                <a16:creationId xmlns:a16="http://schemas.microsoft.com/office/drawing/2014/main" id="{CE0599D9-6C10-487B-97C1-1ECE0B0DC868}"/>
              </a:ext>
            </a:extLst>
          </p:cNvPr>
          <p:cNvPicPr>
            <a:picLocks noChangeAspect="1"/>
          </p:cNvPicPr>
          <p:nvPr/>
        </p:nvPicPr>
        <p:blipFill>
          <a:blip r:embed="rId3"/>
          <a:stretch>
            <a:fillRect/>
          </a:stretch>
        </p:blipFill>
        <p:spPr>
          <a:xfrm>
            <a:off x="3452884" y="1819369"/>
            <a:ext cx="414797" cy="537164"/>
          </a:xfrm>
          <a:prstGeom prst="rect">
            <a:avLst/>
          </a:prstGeom>
        </p:spPr>
      </p:pic>
      <p:cxnSp>
        <p:nvCxnSpPr>
          <p:cNvPr id="48" name="Straight Connector 47">
            <a:extLst>
              <a:ext uri="{FF2B5EF4-FFF2-40B4-BE49-F238E27FC236}">
                <a16:creationId xmlns:a16="http://schemas.microsoft.com/office/drawing/2014/main" id="{A4528703-7685-456F-BA9C-97A5C170E840}"/>
              </a:ext>
            </a:extLst>
          </p:cNvPr>
          <p:cNvCxnSpPr>
            <a:cxnSpLocks/>
          </p:cNvCxnSpPr>
          <p:nvPr/>
        </p:nvCxnSpPr>
        <p:spPr>
          <a:xfrm flipH="1" flipV="1">
            <a:off x="753371" y="4747259"/>
            <a:ext cx="598697" cy="1"/>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0" name="Picture 49">
            <a:extLst>
              <a:ext uri="{FF2B5EF4-FFF2-40B4-BE49-F238E27FC236}">
                <a16:creationId xmlns:a16="http://schemas.microsoft.com/office/drawing/2014/main" id="{F9D75868-0BC4-4F67-B128-25CAC96FB7E0}"/>
              </a:ext>
            </a:extLst>
          </p:cNvPr>
          <p:cNvPicPr>
            <a:picLocks noChangeAspect="1"/>
          </p:cNvPicPr>
          <p:nvPr/>
        </p:nvPicPr>
        <p:blipFill>
          <a:blip r:embed="rId4"/>
          <a:stretch>
            <a:fillRect/>
          </a:stretch>
        </p:blipFill>
        <p:spPr>
          <a:xfrm>
            <a:off x="1433935" y="3735246"/>
            <a:ext cx="415452" cy="543295"/>
          </a:xfrm>
          <a:prstGeom prst="rect">
            <a:avLst/>
          </a:prstGeom>
        </p:spPr>
      </p:pic>
      <p:pic>
        <p:nvPicPr>
          <p:cNvPr id="52" name="Picture 51">
            <a:extLst>
              <a:ext uri="{FF2B5EF4-FFF2-40B4-BE49-F238E27FC236}">
                <a16:creationId xmlns:a16="http://schemas.microsoft.com/office/drawing/2014/main" id="{CFE1033E-B0FD-4A46-86AB-593B10D0EF1A}"/>
              </a:ext>
            </a:extLst>
          </p:cNvPr>
          <p:cNvPicPr>
            <a:picLocks noChangeAspect="1"/>
          </p:cNvPicPr>
          <p:nvPr/>
        </p:nvPicPr>
        <p:blipFill>
          <a:blip r:embed="rId4"/>
          <a:stretch>
            <a:fillRect/>
          </a:stretch>
        </p:blipFill>
        <p:spPr>
          <a:xfrm>
            <a:off x="1900204" y="3735246"/>
            <a:ext cx="415452" cy="543295"/>
          </a:xfrm>
          <a:prstGeom prst="rect">
            <a:avLst/>
          </a:prstGeom>
        </p:spPr>
      </p:pic>
      <p:pic>
        <p:nvPicPr>
          <p:cNvPr id="82" name="Picture 81">
            <a:extLst>
              <a:ext uri="{FF2B5EF4-FFF2-40B4-BE49-F238E27FC236}">
                <a16:creationId xmlns:a16="http://schemas.microsoft.com/office/drawing/2014/main" id="{44C66715-5396-4EA6-BF15-5B0C9E266677}"/>
              </a:ext>
            </a:extLst>
          </p:cNvPr>
          <p:cNvPicPr>
            <a:picLocks noChangeAspect="1"/>
          </p:cNvPicPr>
          <p:nvPr/>
        </p:nvPicPr>
        <p:blipFill>
          <a:blip r:embed="rId4"/>
          <a:stretch>
            <a:fillRect/>
          </a:stretch>
        </p:blipFill>
        <p:spPr>
          <a:xfrm>
            <a:off x="1433935" y="4278541"/>
            <a:ext cx="415452" cy="543295"/>
          </a:xfrm>
          <a:prstGeom prst="rect">
            <a:avLst/>
          </a:prstGeom>
        </p:spPr>
      </p:pic>
      <p:pic>
        <p:nvPicPr>
          <p:cNvPr id="84" name="Picture 83">
            <a:extLst>
              <a:ext uri="{FF2B5EF4-FFF2-40B4-BE49-F238E27FC236}">
                <a16:creationId xmlns:a16="http://schemas.microsoft.com/office/drawing/2014/main" id="{DA602AC7-4F9E-4BF2-8125-A7E216EC430F}"/>
              </a:ext>
            </a:extLst>
          </p:cNvPr>
          <p:cNvPicPr>
            <a:picLocks noChangeAspect="1"/>
          </p:cNvPicPr>
          <p:nvPr/>
        </p:nvPicPr>
        <p:blipFill>
          <a:blip r:embed="rId4"/>
          <a:stretch>
            <a:fillRect/>
          </a:stretch>
        </p:blipFill>
        <p:spPr>
          <a:xfrm>
            <a:off x="1900204" y="4278541"/>
            <a:ext cx="415452" cy="543295"/>
          </a:xfrm>
          <a:prstGeom prst="rect">
            <a:avLst/>
          </a:prstGeom>
        </p:spPr>
      </p:pic>
      <p:pic>
        <p:nvPicPr>
          <p:cNvPr id="86" name="Picture 85">
            <a:extLst>
              <a:ext uri="{FF2B5EF4-FFF2-40B4-BE49-F238E27FC236}">
                <a16:creationId xmlns:a16="http://schemas.microsoft.com/office/drawing/2014/main" id="{3860627D-5B93-4D0B-BCAA-C01979FC8C7A}"/>
              </a:ext>
            </a:extLst>
          </p:cNvPr>
          <p:cNvPicPr>
            <a:picLocks noChangeAspect="1"/>
          </p:cNvPicPr>
          <p:nvPr/>
        </p:nvPicPr>
        <p:blipFill>
          <a:blip r:embed="rId4"/>
          <a:stretch>
            <a:fillRect/>
          </a:stretch>
        </p:blipFill>
        <p:spPr>
          <a:xfrm>
            <a:off x="1433935" y="4821836"/>
            <a:ext cx="415452" cy="543295"/>
          </a:xfrm>
          <a:prstGeom prst="rect">
            <a:avLst/>
          </a:prstGeom>
        </p:spPr>
      </p:pic>
      <p:pic>
        <p:nvPicPr>
          <p:cNvPr id="88" name="Picture 87">
            <a:extLst>
              <a:ext uri="{FF2B5EF4-FFF2-40B4-BE49-F238E27FC236}">
                <a16:creationId xmlns:a16="http://schemas.microsoft.com/office/drawing/2014/main" id="{2C09587F-6E6A-4B65-AFF9-85A81E6621D8}"/>
              </a:ext>
            </a:extLst>
          </p:cNvPr>
          <p:cNvPicPr>
            <a:picLocks noChangeAspect="1"/>
          </p:cNvPicPr>
          <p:nvPr/>
        </p:nvPicPr>
        <p:blipFill>
          <a:blip r:embed="rId4"/>
          <a:stretch>
            <a:fillRect/>
          </a:stretch>
        </p:blipFill>
        <p:spPr>
          <a:xfrm>
            <a:off x="1900204" y="4821836"/>
            <a:ext cx="415452" cy="543295"/>
          </a:xfrm>
          <a:prstGeom prst="rect">
            <a:avLst/>
          </a:prstGeom>
        </p:spPr>
      </p:pic>
      <p:pic>
        <p:nvPicPr>
          <p:cNvPr id="90" name="Picture 89">
            <a:extLst>
              <a:ext uri="{FF2B5EF4-FFF2-40B4-BE49-F238E27FC236}">
                <a16:creationId xmlns:a16="http://schemas.microsoft.com/office/drawing/2014/main" id="{2211BFCF-EAF9-4E6C-A05D-E8889E07F8FE}"/>
              </a:ext>
            </a:extLst>
          </p:cNvPr>
          <p:cNvPicPr>
            <a:picLocks noChangeAspect="1"/>
          </p:cNvPicPr>
          <p:nvPr/>
        </p:nvPicPr>
        <p:blipFill>
          <a:blip r:embed="rId4"/>
          <a:stretch>
            <a:fillRect/>
          </a:stretch>
        </p:blipFill>
        <p:spPr>
          <a:xfrm>
            <a:off x="2366473" y="3191951"/>
            <a:ext cx="415452" cy="543295"/>
          </a:xfrm>
          <a:prstGeom prst="rect">
            <a:avLst/>
          </a:prstGeom>
        </p:spPr>
      </p:pic>
      <p:pic>
        <p:nvPicPr>
          <p:cNvPr id="92" name="Picture 91">
            <a:extLst>
              <a:ext uri="{FF2B5EF4-FFF2-40B4-BE49-F238E27FC236}">
                <a16:creationId xmlns:a16="http://schemas.microsoft.com/office/drawing/2014/main" id="{53F16741-9229-4E78-9BAD-AB367F99F9E1}"/>
              </a:ext>
            </a:extLst>
          </p:cNvPr>
          <p:cNvPicPr>
            <a:picLocks noChangeAspect="1"/>
          </p:cNvPicPr>
          <p:nvPr/>
        </p:nvPicPr>
        <p:blipFill>
          <a:blip r:embed="rId4"/>
          <a:stretch>
            <a:fillRect/>
          </a:stretch>
        </p:blipFill>
        <p:spPr>
          <a:xfrm>
            <a:off x="2832742" y="3191951"/>
            <a:ext cx="415452" cy="543295"/>
          </a:xfrm>
          <a:prstGeom prst="rect">
            <a:avLst/>
          </a:prstGeom>
        </p:spPr>
      </p:pic>
      <p:pic>
        <p:nvPicPr>
          <p:cNvPr id="94" name="Picture 93">
            <a:extLst>
              <a:ext uri="{FF2B5EF4-FFF2-40B4-BE49-F238E27FC236}">
                <a16:creationId xmlns:a16="http://schemas.microsoft.com/office/drawing/2014/main" id="{E4C77752-8C02-42A1-9904-9C3ED5888EB8}"/>
              </a:ext>
            </a:extLst>
          </p:cNvPr>
          <p:cNvPicPr>
            <a:picLocks noChangeAspect="1"/>
          </p:cNvPicPr>
          <p:nvPr/>
        </p:nvPicPr>
        <p:blipFill>
          <a:blip r:embed="rId4"/>
          <a:stretch>
            <a:fillRect/>
          </a:stretch>
        </p:blipFill>
        <p:spPr>
          <a:xfrm>
            <a:off x="2366473" y="3735246"/>
            <a:ext cx="415452" cy="543295"/>
          </a:xfrm>
          <a:prstGeom prst="rect">
            <a:avLst/>
          </a:prstGeom>
        </p:spPr>
      </p:pic>
      <p:pic>
        <p:nvPicPr>
          <p:cNvPr id="96" name="Picture 95">
            <a:extLst>
              <a:ext uri="{FF2B5EF4-FFF2-40B4-BE49-F238E27FC236}">
                <a16:creationId xmlns:a16="http://schemas.microsoft.com/office/drawing/2014/main" id="{68475EAE-012D-4052-A55F-86B5638F91F1}"/>
              </a:ext>
            </a:extLst>
          </p:cNvPr>
          <p:cNvPicPr>
            <a:picLocks noChangeAspect="1"/>
          </p:cNvPicPr>
          <p:nvPr/>
        </p:nvPicPr>
        <p:blipFill>
          <a:blip r:embed="rId4"/>
          <a:stretch>
            <a:fillRect/>
          </a:stretch>
        </p:blipFill>
        <p:spPr>
          <a:xfrm>
            <a:off x="2832742" y="3735246"/>
            <a:ext cx="415452" cy="543295"/>
          </a:xfrm>
          <a:prstGeom prst="rect">
            <a:avLst/>
          </a:prstGeom>
        </p:spPr>
      </p:pic>
      <p:pic>
        <p:nvPicPr>
          <p:cNvPr id="98" name="Picture 97">
            <a:extLst>
              <a:ext uri="{FF2B5EF4-FFF2-40B4-BE49-F238E27FC236}">
                <a16:creationId xmlns:a16="http://schemas.microsoft.com/office/drawing/2014/main" id="{988B6FD3-9A6A-42A0-846B-97C9B87C44C7}"/>
              </a:ext>
            </a:extLst>
          </p:cNvPr>
          <p:cNvPicPr>
            <a:picLocks noChangeAspect="1"/>
          </p:cNvPicPr>
          <p:nvPr/>
        </p:nvPicPr>
        <p:blipFill>
          <a:blip r:embed="rId4"/>
          <a:stretch>
            <a:fillRect/>
          </a:stretch>
        </p:blipFill>
        <p:spPr>
          <a:xfrm>
            <a:off x="2366473" y="4278541"/>
            <a:ext cx="415452" cy="543295"/>
          </a:xfrm>
          <a:prstGeom prst="rect">
            <a:avLst/>
          </a:prstGeom>
        </p:spPr>
      </p:pic>
      <p:pic>
        <p:nvPicPr>
          <p:cNvPr id="100" name="Picture 99">
            <a:extLst>
              <a:ext uri="{FF2B5EF4-FFF2-40B4-BE49-F238E27FC236}">
                <a16:creationId xmlns:a16="http://schemas.microsoft.com/office/drawing/2014/main" id="{2F7AE10E-99A4-45C2-AA05-0C291169B5BD}"/>
              </a:ext>
            </a:extLst>
          </p:cNvPr>
          <p:cNvPicPr>
            <a:picLocks noChangeAspect="1"/>
          </p:cNvPicPr>
          <p:nvPr/>
        </p:nvPicPr>
        <p:blipFill>
          <a:blip r:embed="rId4"/>
          <a:stretch>
            <a:fillRect/>
          </a:stretch>
        </p:blipFill>
        <p:spPr>
          <a:xfrm>
            <a:off x="2832742" y="4278541"/>
            <a:ext cx="415452" cy="543295"/>
          </a:xfrm>
          <a:prstGeom prst="rect">
            <a:avLst/>
          </a:prstGeom>
        </p:spPr>
      </p:pic>
      <p:pic>
        <p:nvPicPr>
          <p:cNvPr id="102" name="Picture 101">
            <a:extLst>
              <a:ext uri="{FF2B5EF4-FFF2-40B4-BE49-F238E27FC236}">
                <a16:creationId xmlns:a16="http://schemas.microsoft.com/office/drawing/2014/main" id="{602BEC0F-269D-459F-825C-57FBB15DF7B7}"/>
              </a:ext>
            </a:extLst>
          </p:cNvPr>
          <p:cNvPicPr>
            <a:picLocks noChangeAspect="1"/>
          </p:cNvPicPr>
          <p:nvPr/>
        </p:nvPicPr>
        <p:blipFill>
          <a:blip r:embed="rId4"/>
          <a:stretch>
            <a:fillRect/>
          </a:stretch>
        </p:blipFill>
        <p:spPr>
          <a:xfrm>
            <a:off x="2366473" y="4821836"/>
            <a:ext cx="415452" cy="543295"/>
          </a:xfrm>
          <a:prstGeom prst="rect">
            <a:avLst/>
          </a:prstGeom>
        </p:spPr>
      </p:pic>
      <p:pic>
        <p:nvPicPr>
          <p:cNvPr id="104" name="Picture 103">
            <a:extLst>
              <a:ext uri="{FF2B5EF4-FFF2-40B4-BE49-F238E27FC236}">
                <a16:creationId xmlns:a16="http://schemas.microsoft.com/office/drawing/2014/main" id="{22A80E9E-41A4-44D0-92F9-319BA4B5416A}"/>
              </a:ext>
            </a:extLst>
          </p:cNvPr>
          <p:cNvPicPr>
            <a:picLocks noChangeAspect="1"/>
          </p:cNvPicPr>
          <p:nvPr/>
        </p:nvPicPr>
        <p:blipFill>
          <a:blip r:embed="rId4"/>
          <a:stretch>
            <a:fillRect/>
          </a:stretch>
        </p:blipFill>
        <p:spPr>
          <a:xfrm>
            <a:off x="2832742" y="4821836"/>
            <a:ext cx="415452" cy="543295"/>
          </a:xfrm>
          <a:prstGeom prst="rect">
            <a:avLst/>
          </a:prstGeom>
        </p:spPr>
      </p:pic>
      <p:pic>
        <p:nvPicPr>
          <p:cNvPr id="106" name="Picture 105">
            <a:extLst>
              <a:ext uri="{FF2B5EF4-FFF2-40B4-BE49-F238E27FC236}">
                <a16:creationId xmlns:a16="http://schemas.microsoft.com/office/drawing/2014/main" id="{A1F53B13-081C-4F37-8588-8E9E282502C4}"/>
              </a:ext>
            </a:extLst>
          </p:cNvPr>
          <p:cNvPicPr>
            <a:picLocks noChangeAspect="1"/>
          </p:cNvPicPr>
          <p:nvPr/>
        </p:nvPicPr>
        <p:blipFill>
          <a:blip r:embed="rId4"/>
          <a:stretch>
            <a:fillRect/>
          </a:stretch>
        </p:blipFill>
        <p:spPr>
          <a:xfrm>
            <a:off x="3286294" y="3191951"/>
            <a:ext cx="415452" cy="543295"/>
          </a:xfrm>
          <a:prstGeom prst="rect">
            <a:avLst/>
          </a:prstGeom>
        </p:spPr>
      </p:pic>
      <p:pic>
        <p:nvPicPr>
          <p:cNvPr id="108" name="Picture 107">
            <a:extLst>
              <a:ext uri="{FF2B5EF4-FFF2-40B4-BE49-F238E27FC236}">
                <a16:creationId xmlns:a16="http://schemas.microsoft.com/office/drawing/2014/main" id="{4C02FCFB-5FDB-4B61-98C1-9A8153B8003C}"/>
              </a:ext>
            </a:extLst>
          </p:cNvPr>
          <p:cNvPicPr>
            <a:picLocks noChangeAspect="1"/>
          </p:cNvPicPr>
          <p:nvPr/>
        </p:nvPicPr>
        <p:blipFill>
          <a:blip r:embed="rId4"/>
          <a:stretch>
            <a:fillRect/>
          </a:stretch>
        </p:blipFill>
        <p:spPr>
          <a:xfrm>
            <a:off x="3752563" y="3191951"/>
            <a:ext cx="415452" cy="543295"/>
          </a:xfrm>
          <a:prstGeom prst="rect">
            <a:avLst/>
          </a:prstGeom>
        </p:spPr>
      </p:pic>
      <p:pic>
        <p:nvPicPr>
          <p:cNvPr id="110" name="Picture 109">
            <a:extLst>
              <a:ext uri="{FF2B5EF4-FFF2-40B4-BE49-F238E27FC236}">
                <a16:creationId xmlns:a16="http://schemas.microsoft.com/office/drawing/2014/main" id="{AE1D3911-DDC1-4B24-A2F4-830793004909}"/>
              </a:ext>
            </a:extLst>
          </p:cNvPr>
          <p:cNvPicPr>
            <a:picLocks noChangeAspect="1"/>
          </p:cNvPicPr>
          <p:nvPr/>
        </p:nvPicPr>
        <p:blipFill>
          <a:blip r:embed="rId4"/>
          <a:stretch>
            <a:fillRect/>
          </a:stretch>
        </p:blipFill>
        <p:spPr>
          <a:xfrm>
            <a:off x="3286294" y="3735246"/>
            <a:ext cx="415452" cy="543295"/>
          </a:xfrm>
          <a:prstGeom prst="rect">
            <a:avLst/>
          </a:prstGeom>
        </p:spPr>
      </p:pic>
      <p:pic>
        <p:nvPicPr>
          <p:cNvPr id="112" name="Picture 111">
            <a:extLst>
              <a:ext uri="{FF2B5EF4-FFF2-40B4-BE49-F238E27FC236}">
                <a16:creationId xmlns:a16="http://schemas.microsoft.com/office/drawing/2014/main" id="{E60AB91C-7D20-423E-AF8F-D8F9F1A17CDB}"/>
              </a:ext>
            </a:extLst>
          </p:cNvPr>
          <p:cNvPicPr>
            <a:picLocks noChangeAspect="1"/>
          </p:cNvPicPr>
          <p:nvPr/>
        </p:nvPicPr>
        <p:blipFill>
          <a:blip r:embed="rId4"/>
          <a:stretch>
            <a:fillRect/>
          </a:stretch>
        </p:blipFill>
        <p:spPr>
          <a:xfrm>
            <a:off x="3752563" y="3735246"/>
            <a:ext cx="415452" cy="543295"/>
          </a:xfrm>
          <a:prstGeom prst="rect">
            <a:avLst/>
          </a:prstGeom>
        </p:spPr>
      </p:pic>
      <p:pic>
        <p:nvPicPr>
          <p:cNvPr id="114" name="Picture 113">
            <a:extLst>
              <a:ext uri="{FF2B5EF4-FFF2-40B4-BE49-F238E27FC236}">
                <a16:creationId xmlns:a16="http://schemas.microsoft.com/office/drawing/2014/main" id="{0614712F-CF56-47BA-A9EB-BFCCE03596F8}"/>
              </a:ext>
            </a:extLst>
          </p:cNvPr>
          <p:cNvPicPr>
            <a:picLocks noChangeAspect="1"/>
          </p:cNvPicPr>
          <p:nvPr/>
        </p:nvPicPr>
        <p:blipFill>
          <a:blip r:embed="rId4"/>
          <a:stretch>
            <a:fillRect/>
          </a:stretch>
        </p:blipFill>
        <p:spPr>
          <a:xfrm>
            <a:off x="3286294" y="4278541"/>
            <a:ext cx="415452" cy="543295"/>
          </a:xfrm>
          <a:prstGeom prst="rect">
            <a:avLst/>
          </a:prstGeom>
        </p:spPr>
      </p:pic>
      <p:pic>
        <p:nvPicPr>
          <p:cNvPr id="116" name="Picture 115">
            <a:extLst>
              <a:ext uri="{FF2B5EF4-FFF2-40B4-BE49-F238E27FC236}">
                <a16:creationId xmlns:a16="http://schemas.microsoft.com/office/drawing/2014/main" id="{9DEABA71-9306-4063-8B77-A7551BABEDA4}"/>
              </a:ext>
            </a:extLst>
          </p:cNvPr>
          <p:cNvPicPr>
            <a:picLocks noChangeAspect="1"/>
          </p:cNvPicPr>
          <p:nvPr/>
        </p:nvPicPr>
        <p:blipFill>
          <a:blip r:embed="rId4"/>
          <a:stretch>
            <a:fillRect/>
          </a:stretch>
        </p:blipFill>
        <p:spPr>
          <a:xfrm>
            <a:off x="3752563" y="4278541"/>
            <a:ext cx="415452" cy="543295"/>
          </a:xfrm>
          <a:prstGeom prst="rect">
            <a:avLst/>
          </a:prstGeom>
        </p:spPr>
      </p:pic>
      <p:pic>
        <p:nvPicPr>
          <p:cNvPr id="118" name="Picture 117">
            <a:extLst>
              <a:ext uri="{FF2B5EF4-FFF2-40B4-BE49-F238E27FC236}">
                <a16:creationId xmlns:a16="http://schemas.microsoft.com/office/drawing/2014/main" id="{047B6785-1B2E-4033-AEBF-91FF4AB1540B}"/>
              </a:ext>
            </a:extLst>
          </p:cNvPr>
          <p:cNvPicPr>
            <a:picLocks noChangeAspect="1"/>
          </p:cNvPicPr>
          <p:nvPr/>
        </p:nvPicPr>
        <p:blipFill>
          <a:blip r:embed="rId4"/>
          <a:stretch>
            <a:fillRect/>
          </a:stretch>
        </p:blipFill>
        <p:spPr>
          <a:xfrm>
            <a:off x="3286294" y="4821836"/>
            <a:ext cx="415452" cy="543295"/>
          </a:xfrm>
          <a:prstGeom prst="rect">
            <a:avLst/>
          </a:prstGeom>
        </p:spPr>
      </p:pic>
      <p:pic>
        <p:nvPicPr>
          <p:cNvPr id="120" name="Picture 119">
            <a:extLst>
              <a:ext uri="{FF2B5EF4-FFF2-40B4-BE49-F238E27FC236}">
                <a16:creationId xmlns:a16="http://schemas.microsoft.com/office/drawing/2014/main" id="{9543182E-89A8-4279-BD53-5313F054616E}"/>
              </a:ext>
            </a:extLst>
          </p:cNvPr>
          <p:cNvPicPr>
            <a:picLocks noChangeAspect="1"/>
          </p:cNvPicPr>
          <p:nvPr/>
        </p:nvPicPr>
        <p:blipFill>
          <a:blip r:embed="rId4"/>
          <a:stretch>
            <a:fillRect/>
          </a:stretch>
        </p:blipFill>
        <p:spPr>
          <a:xfrm>
            <a:off x="3752563" y="4821836"/>
            <a:ext cx="415452" cy="543295"/>
          </a:xfrm>
          <a:prstGeom prst="rect">
            <a:avLst/>
          </a:prstGeom>
        </p:spPr>
      </p:pic>
      <p:pic>
        <p:nvPicPr>
          <p:cNvPr id="122" name="Picture 121">
            <a:extLst>
              <a:ext uri="{FF2B5EF4-FFF2-40B4-BE49-F238E27FC236}">
                <a16:creationId xmlns:a16="http://schemas.microsoft.com/office/drawing/2014/main" id="{35EA5053-6D51-4C0C-93E6-EB26498DFDB1}"/>
              </a:ext>
            </a:extLst>
          </p:cNvPr>
          <p:cNvPicPr>
            <a:picLocks noChangeAspect="1"/>
          </p:cNvPicPr>
          <p:nvPr/>
        </p:nvPicPr>
        <p:blipFill>
          <a:blip r:embed="rId4"/>
          <a:stretch>
            <a:fillRect/>
          </a:stretch>
        </p:blipFill>
        <p:spPr>
          <a:xfrm>
            <a:off x="4218832" y="3191951"/>
            <a:ext cx="415452" cy="543295"/>
          </a:xfrm>
          <a:prstGeom prst="rect">
            <a:avLst/>
          </a:prstGeom>
        </p:spPr>
      </p:pic>
      <p:pic>
        <p:nvPicPr>
          <p:cNvPr id="124" name="Picture 123">
            <a:extLst>
              <a:ext uri="{FF2B5EF4-FFF2-40B4-BE49-F238E27FC236}">
                <a16:creationId xmlns:a16="http://schemas.microsoft.com/office/drawing/2014/main" id="{0B12AB02-B0C1-4BEF-9D74-F1CD71A941F5}"/>
              </a:ext>
            </a:extLst>
          </p:cNvPr>
          <p:cNvPicPr>
            <a:picLocks noChangeAspect="1"/>
          </p:cNvPicPr>
          <p:nvPr/>
        </p:nvPicPr>
        <p:blipFill>
          <a:blip r:embed="rId4"/>
          <a:stretch>
            <a:fillRect/>
          </a:stretch>
        </p:blipFill>
        <p:spPr>
          <a:xfrm>
            <a:off x="4685101" y="3191951"/>
            <a:ext cx="415452" cy="543295"/>
          </a:xfrm>
          <a:prstGeom prst="rect">
            <a:avLst/>
          </a:prstGeom>
        </p:spPr>
      </p:pic>
      <p:pic>
        <p:nvPicPr>
          <p:cNvPr id="126" name="Picture 125">
            <a:extLst>
              <a:ext uri="{FF2B5EF4-FFF2-40B4-BE49-F238E27FC236}">
                <a16:creationId xmlns:a16="http://schemas.microsoft.com/office/drawing/2014/main" id="{26DD1228-B967-4DE4-B342-5B68B095CE82}"/>
              </a:ext>
            </a:extLst>
          </p:cNvPr>
          <p:cNvPicPr>
            <a:picLocks noChangeAspect="1"/>
          </p:cNvPicPr>
          <p:nvPr/>
        </p:nvPicPr>
        <p:blipFill>
          <a:blip r:embed="rId4"/>
          <a:stretch>
            <a:fillRect/>
          </a:stretch>
        </p:blipFill>
        <p:spPr>
          <a:xfrm>
            <a:off x="4218832" y="3735246"/>
            <a:ext cx="415452" cy="543295"/>
          </a:xfrm>
          <a:prstGeom prst="rect">
            <a:avLst/>
          </a:prstGeom>
        </p:spPr>
      </p:pic>
      <p:pic>
        <p:nvPicPr>
          <p:cNvPr id="128" name="Picture 127">
            <a:extLst>
              <a:ext uri="{FF2B5EF4-FFF2-40B4-BE49-F238E27FC236}">
                <a16:creationId xmlns:a16="http://schemas.microsoft.com/office/drawing/2014/main" id="{93FEB014-7F66-488B-B159-9BC32509E224}"/>
              </a:ext>
            </a:extLst>
          </p:cNvPr>
          <p:cNvPicPr>
            <a:picLocks noChangeAspect="1"/>
          </p:cNvPicPr>
          <p:nvPr/>
        </p:nvPicPr>
        <p:blipFill>
          <a:blip r:embed="rId4"/>
          <a:stretch>
            <a:fillRect/>
          </a:stretch>
        </p:blipFill>
        <p:spPr>
          <a:xfrm>
            <a:off x="4685101" y="3735246"/>
            <a:ext cx="415452" cy="543295"/>
          </a:xfrm>
          <a:prstGeom prst="rect">
            <a:avLst/>
          </a:prstGeom>
        </p:spPr>
      </p:pic>
      <p:pic>
        <p:nvPicPr>
          <p:cNvPr id="130" name="Picture 129">
            <a:extLst>
              <a:ext uri="{FF2B5EF4-FFF2-40B4-BE49-F238E27FC236}">
                <a16:creationId xmlns:a16="http://schemas.microsoft.com/office/drawing/2014/main" id="{EFBAD38C-5244-4E9E-91EF-ABB2AEAEC91A}"/>
              </a:ext>
            </a:extLst>
          </p:cNvPr>
          <p:cNvPicPr>
            <a:picLocks noChangeAspect="1"/>
          </p:cNvPicPr>
          <p:nvPr/>
        </p:nvPicPr>
        <p:blipFill>
          <a:blip r:embed="rId4"/>
          <a:stretch>
            <a:fillRect/>
          </a:stretch>
        </p:blipFill>
        <p:spPr>
          <a:xfrm>
            <a:off x="4218832" y="4278541"/>
            <a:ext cx="415452" cy="543295"/>
          </a:xfrm>
          <a:prstGeom prst="rect">
            <a:avLst/>
          </a:prstGeom>
        </p:spPr>
      </p:pic>
      <p:pic>
        <p:nvPicPr>
          <p:cNvPr id="132" name="Picture 131">
            <a:extLst>
              <a:ext uri="{FF2B5EF4-FFF2-40B4-BE49-F238E27FC236}">
                <a16:creationId xmlns:a16="http://schemas.microsoft.com/office/drawing/2014/main" id="{1234A44B-CD1E-4981-B2B2-22D3A92FA0C5}"/>
              </a:ext>
            </a:extLst>
          </p:cNvPr>
          <p:cNvPicPr>
            <a:picLocks noChangeAspect="1"/>
          </p:cNvPicPr>
          <p:nvPr/>
        </p:nvPicPr>
        <p:blipFill>
          <a:blip r:embed="rId4"/>
          <a:stretch>
            <a:fillRect/>
          </a:stretch>
        </p:blipFill>
        <p:spPr>
          <a:xfrm>
            <a:off x="4685101" y="4278541"/>
            <a:ext cx="415452" cy="543295"/>
          </a:xfrm>
          <a:prstGeom prst="rect">
            <a:avLst/>
          </a:prstGeom>
        </p:spPr>
      </p:pic>
      <p:pic>
        <p:nvPicPr>
          <p:cNvPr id="134" name="Picture 133">
            <a:extLst>
              <a:ext uri="{FF2B5EF4-FFF2-40B4-BE49-F238E27FC236}">
                <a16:creationId xmlns:a16="http://schemas.microsoft.com/office/drawing/2014/main" id="{D6C748C8-ADC5-4542-A404-4A88B764773C}"/>
              </a:ext>
            </a:extLst>
          </p:cNvPr>
          <p:cNvPicPr>
            <a:picLocks noChangeAspect="1"/>
          </p:cNvPicPr>
          <p:nvPr/>
        </p:nvPicPr>
        <p:blipFill>
          <a:blip r:embed="rId4"/>
          <a:stretch>
            <a:fillRect/>
          </a:stretch>
        </p:blipFill>
        <p:spPr>
          <a:xfrm>
            <a:off x="4218832" y="4821836"/>
            <a:ext cx="415452" cy="543295"/>
          </a:xfrm>
          <a:prstGeom prst="rect">
            <a:avLst/>
          </a:prstGeom>
        </p:spPr>
      </p:pic>
      <p:pic>
        <p:nvPicPr>
          <p:cNvPr id="136" name="Picture 135">
            <a:extLst>
              <a:ext uri="{FF2B5EF4-FFF2-40B4-BE49-F238E27FC236}">
                <a16:creationId xmlns:a16="http://schemas.microsoft.com/office/drawing/2014/main" id="{53598EFC-1424-490B-9ECC-D53A6FE1C1C2}"/>
              </a:ext>
            </a:extLst>
          </p:cNvPr>
          <p:cNvPicPr>
            <a:picLocks noChangeAspect="1"/>
          </p:cNvPicPr>
          <p:nvPr/>
        </p:nvPicPr>
        <p:blipFill>
          <a:blip r:embed="rId4"/>
          <a:stretch>
            <a:fillRect/>
          </a:stretch>
        </p:blipFill>
        <p:spPr>
          <a:xfrm>
            <a:off x="4685101" y="4821836"/>
            <a:ext cx="415452" cy="543295"/>
          </a:xfrm>
          <a:prstGeom prst="rect">
            <a:avLst/>
          </a:prstGeom>
        </p:spPr>
      </p:pic>
      <p:pic>
        <p:nvPicPr>
          <p:cNvPr id="138" name="Picture 137">
            <a:extLst>
              <a:ext uri="{FF2B5EF4-FFF2-40B4-BE49-F238E27FC236}">
                <a16:creationId xmlns:a16="http://schemas.microsoft.com/office/drawing/2014/main" id="{DF28F120-3202-44D4-8232-48430893DE09}"/>
              </a:ext>
            </a:extLst>
          </p:cNvPr>
          <p:cNvPicPr>
            <a:picLocks noChangeAspect="1"/>
          </p:cNvPicPr>
          <p:nvPr/>
        </p:nvPicPr>
        <p:blipFill>
          <a:blip r:embed="rId4"/>
          <a:stretch>
            <a:fillRect/>
          </a:stretch>
        </p:blipFill>
        <p:spPr>
          <a:xfrm>
            <a:off x="1433935" y="5365131"/>
            <a:ext cx="415452" cy="543295"/>
          </a:xfrm>
          <a:prstGeom prst="rect">
            <a:avLst/>
          </a:prstGeom>
        </p:spPr>
      </p:pic>
      <p:pic>
        <p:nvPicPr>
          <p:cNvPr id="140" name="Picture 139">
            <a:extLst>
              <a:ext uri="{FF2B5EF4-FFF2-40B4-BE49-F238E27FC236}">
                <a16:creationId xmlns:a16="http://schemas.microsoft.com/office/drawing/2014/main" id="{DA5D4E4D-73CA-4EC5-9A14-350A9398C629}"/>
              </a:ext>
            </a:extLst>
          </p:cNvPr>
          <p:cNvPicPr>
            <a:picLocks noChangeAspect="1"/>
          </p:cNvPicPr>
          <p:nvPr/>
        </p:nvPicPr>
        <p:blipFill>
          <a:blip r:embed="rId4"/>
          <a:stretch>
            <a:fillRect/>
          </a:stretch>
        </p:blipFill>
        <p:spPr>
          <a:xfrm>
            <a:off x="1900204" y="5365131"/>
            <a:ext cx="415452" cy="543295"/>
          </a:xfrm>
          <a:prstGeom prst="rect">
            <a:avLst/>
          </a:prstGeom>
        </p:spPr>
      </p:pic>
      <p:pic>
        <p:nvPicPr>
          <p:cNvPr id="146" name="Picture 145">
            <a:extLst>
              <a:ext uri="{FF2B5EF4-FFF2-40B4-BE49-F238E27FC236}">
                <a16:creationId xmlns:a16="http://schemas.microsoft.com/office/drawing/2014/main" id="{EFF4E5E3-F7D1-4E63-AE44-9AE14510FCC4}"/>
              </a:ext>
            </a:extLst>
          </p:cNvPr>
          <p:cNvPicPr>
            <a:picLocks noChangeAspect="1"/>
          </p:cNvPicPr>
          <p:nvPr/>
        </p:nvPicPr>
        <p:blipFill>
          <a:blip r:embed="rId4"/>
          <a:stretch>
            <a:fillRect/>
          </a:stretch>
        </p:blipFill>
        <p:spPr>
          <a:xfrm>
            <a:off x="2366473" y="5365131"/>
            <a:ext cx="415452" cy="543295"/>
          </a:xfrm>
          <a:prstGeom prst="rect">
            <a:avLst/>
          </a:prstGeom>
        </p:spPr>
      </p:pic>
      <p:pic>
        <p:nvPicPr>
          <p:cNvPr id="148" name="Picture 147">
            <a:extLst>
              <a:ext uri="{FF2B5EF4-FFF2-40B4-BE49-F238E27FC236}">
                <a16:creationId xmlns:a16="http://schemas.microsoft.com/office/drawing/2014/main" id="{ECCFE1F8-6B04-404A-8541-29EB375B1296}"/>
              </a:ext>
            </a:extLst>
          </p:cNvPr>
          <p:cNvPicPr>
            <a:picLocks noChangeAspect="1"/>
          </p:cNvPicPr>
          <p:nvPr/>
        </p:nvPicPr>
        <p:blipFill>
          <a:blip r:embed="rId4"/>
          <a:stretch>
            <a:fillRect/>
          </a:stretch>
        </p:blipFill>
        <p:spPr>
          <a:xfrm>
            <a:off x="2832742" y="5365131"/>
            <a:ext cx="415452" cy="543295"/>
          </a:xfrm>
          <a:prstGeom prst="rect">
            <a:avLst/>
          </a:prstGeom>
        </p:spPr>
      </p:pic>
      <p:pic>
        <p:nvPicPr>
          <p:cNvPr id="154" name="Picture 153">
            <a:extLst>
              <a:ext uri="{FF2B5EF4-FFF2-40B4-BE49-F238E27FC236}">
                <a16:creationId xmlns:a16="http://schemas.microsoft.com/office/drawing/2014/main" id="{B7CA412A-4A97-4333-9C41-170A98B6DCFF}"/>
              </a:ext>
            </a:extLst>
          </p:cNvPr>
          <p:cNvPicPr>
            <a:picLocks noChangeAspect="1"/>
          </p:cNvPicPr>
          <p:nvPr/>
        </p:nvPicPr>
        <p:blipFill>
          <a:blip r:embed="rId4"/>
          <a:stretch>
            <a:fillRect/>
          </a:stretch>
        </p:blipFill>
        <p:spPr>
          <a:xfrm>
            <a:off x="3286294" y="5365131"/>
            <a:ext cx="415452" cy="543295"/>
          </a:xfrm>
          <a:prstGeom prst="rect">
            <a:avLst/>
          </a:prstGeom>
        </p:spPr>
      </p:pic>
      <p:pic>
        <p:nvPicPr>
          <p:cNvPr id="156" name="Picture 155">
            <a:extLst>
              <a:ext uri="{FF2B5EF4-FFF2-40B4-BE49-F238E27FC236}">
                <a16:creationId xmlns:a16="http://schemas.microsoft.com/office/drawing/2014/main" id="{EF27D11E-61FA-4196-83F7-1B90B4AC5B75}"/>
              </a:ext>
            </a:extLst>
          </p:cNvPr>
          <p:cNvPicPr>
            <a:picLocks noChangeAspect="1"/>
          </p:cNvPicPr>
          <p:nvPr/>
        </p:nvPicPr>
        <p:blipFill>
          <a:blip r:embed="rId4"/>
          <a:stretch>
            <a:fillRect/>
          </a:stretch>
        </p:blipFill>
        <p:spPr>
          <a:xfrm>
            <a:off x="3752563" y="5365131"/>
            <a:ext cx="415452" cy="543295"/>
          </a:xfrm>
          <a:prstGeom prst="rect">
            <a:avLst/>
          </a:prstGeom>
        </p:spPr>
      </p:pic>
      <p:pic>
        <p:nvPicPr>
          <p:cNvPr id="162" name="Picture 161">
            <a:extLst>
              <a:ext uri="{FF2B5EF4-FFF2-40B4-BE49-F238E27FC236}">
                <a16:creationId xmlns:a16="http://schemas.microsoft.com/office/drawing/2014/main" id="{CFF3BEC3-D3C6-427D-A35C-2C3274626B95}"/>
              </a:ext>
            </a:extLst>
          </p:cNvPr>
          <p:cNvPicPr>
            <a:picLocks noChangeAspect="1"/>
          </p:cNvPicPr>
          <p:nvPr/>
        </p:nvPicPr>
        <p:blipFill>
          <a:blip r:embed="rId4"/>
          <a:stretch>
            <a:fillRect/>
          </a:stretch>
        </p:blipFill>
        <p:spPr>
          <a:xfrm>
            <a:off x="4218832" y="5365131"/>
            <a:ext cx="415452" cy="543295"/>
          </a:xfrm>
          <a:prstGeom prst="rect">
            <a:avLst/>
          </a:prstGeom>
        </p:spPr>
      </p:pic>
      <p:pic>
        <p:nvPicPr>
          <p:cNvPr id="164" name="Picture 163">
            <a:extLst>
              <a:ext uri="{FF2B5EF4-FFF2-40B4-BE49-F238E27FC236}">
                <a16:creationId xmlns:a16="http://schemas.microsoft.com/office/drawing/2014/main" id="{3E1E7218-201B-4705-A4EB-C4F6B00F3907}"/>
              </a:ext>
            </a:extLst>
          </p:cNvPr>
          <p:cNvPicPr>
            <a:picLocks noChangeAspect="1"/>
          </p:cNvPicPr>
          <p:nvPr/>
        </p:nvPicPr>
        <p:blipFill>
          <a:blip r:embed="rId4"/>
          <a:stretch>
            <a:fillRect/>
          </a:stretch>
        </p:blipFill>
        <p:spPr>
          <a:xfrm>
            <a:off x="4685101" y="5365131"/>
            <a:ext cx="415452" cy="543295"/>
          </a:xfrm>
          <a:prstGeom prst="rect">
            <a:avLst/>
          </a:prstGeom>
        </p:spPr>
      </p:pic>
      <p:sp>
        <p:nvSpPr>
          <p:cNvPr id="172" name="Content Placeholder 2">
            <a:extLst>
              <a:ext uri="{FF2B5EF4-FFF2-40B4-BE49-F238E27FC236}">
                <a16:creationId xmlns:a16="http://schemas.microsoft.com/office/drawing/2014/main" id="{E09B2F13-97C4-494E-A395-BCF3CED9DF3F}"/>
              </a:ext>
            </a:extLst>
          </p:cNvPr>
          <p:cNvSpPr txBox="1">
            <a:spLocks/>
          </p:cNvSpPr>
          <p:nvPr/>
        </p:nvSpPr>
        <p:spPr>
          <a:xfrm>
            <a:off x="5428500" y="719001"/>
            <a:ext cx="6423064" cy="1410741"/>
          </a:xfrm>
          <a:prstGeom prst="rect">
            <a:avLst/>
          </a:prstGeom>
        </p:spPr>
        <p:txBody>
          <a:bodyPr anchor="t">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None/>
            </a:pPr>
            <a:r>
              <a:rPr lang="en-US" sz="2800" cap="none" dirty="0">
                <a:latin typeface="+mn-lt"/>
                <a:cs typeface="Segoe UI Light" panose="020B0502040204020203" pitchFamily="34" charset="0"/>
              </a:rPr>
              <a:t>To remove obsolete history files, Delta has the </a:t>
            </a:r>
            <a:r>
              <a:rPr lang="en-US" sz="2800" b="1" cap="none" dirty="0">
                <a:solidFill>
                  <a:schemeClr val="accent1"/>
                </a:solidFill>
                <a:latin typeface="+mn-lt"/>
                <a:cs typeface="Segoe UI Light" panose="020B0502040204020203" pitchFamily="34" charset="0"/>
              </a:rPr>
              <a:t>VACUUM</a:t>
            </a:r>
            <a:r>
              <a:rPr lang="en-US" sz="2800" cap="none" dirty="0">
                <a:latin typeface="+mn-lt"/>
                <a:cs typeface="Segoe UI Light" panose="020B0502040204020203" pitchFamily="34" charset="0"/>
              </a:rPr>
              <a:t> command</a:t>
            </a:r>
            <a:endParaRPr lang="en-GB" sz="2800" cap="none" dirty="0">
              <a:latin typeface="+mn-lt"/>
              <a:cs typeface="Segoe UI Light" panose="020B0502040204020203" pitchFamily="34" charset="0"/>
            </a:endParaRPr>
          </a:p>
        </p:txBody>
      </p:sp>
      <p:sp>
        <p:nvSpPr>
          <p:cNvPr id="173" name="Content Placeholder 2">
            <a:extLst>
              <a:ext uri="{FF2B5EF4-FFF2-40B4-BE49-F238E27FC236}">
                <a16:creationId xmlns:a16="http://schemas.microsoft.com/office/drawing/2014/main" id="{6DCE706A-B5AB-429A-BD09-174D94010BB6}"/>
              </a:ext>
            </a:extLst>
          </p:cNvPr>
          <p:cNvSpPr txBox="1">
            <a:spLocks/>
          </p:cNvSpPr>
          <p:nvPr/>
        </p:nvSpPr>
        <p:spPr>
          <a:xfrm>
            <a:off x="5428500" y="2233353"/>
            <a:ext cx="6423064" cy="1410741"/>
          </a:xfrm>
          <a:prstGeom prst="rect">
            <a:avLst/>
          </a:prstGeom>
        </p:spPr>
        <p:txBody>
          <a:bodyPr anchor="t">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None/>
            </a:pPr>
            <a:r>
              <a:rPr lang="en-US" sz="2800" cap="none" dirty="0">
                <a:latin typeface="+mn-lt"/>
                <a:cs typeface="Segoe UI Light" panose="020B0502040204020203" pitchFamily="34" charset="0"/>
              </a:rPr>
              <a:t>This command physically deletes data files older than a specified date</a:t>
            </a:r>
            <a:endParaRPr lang="en-GB" sz="2800" cap="none" dirty="0">
              <a:latin typeface="+mn-lt"/>
              <a:cs typeface="Segoe UI Light" panose="020B0502040204020203" pitchFamily="34" charset="0"/>
            </a:endParaRPr>
          </a:p>
        </p:txBody>
      </p:sp>
      <p:sp>
        <p:nvSpPr>
          <p:cNvPr id="174" name="Content Placeholder 2">
            <a:extLst>
              <a:ext uri="{FF2B5EF4-FFF2-40B4-BE49-F238E27FC236}">
                <a16:creationId xmlns:a16="http://schemas.microsoft.com/office/drawing/2014/main" id="{4908EF0F-7B5B-45FC-989F-29E5754457BF}"/>
              </a:ext>
            </a:extLst>
          </p:cNvPr>
          <p:cNvSpPr txBox="1">
            <a:spLocks/>
          </p:cNvSpPr>
          <p:nvPr/>
        </p:nvSpPr>
        <p:spPr>
          <a:xfrm>
            <a:off x="5428500" y="3682742"/>
            <a:ext cx="6423064" cy="1410741"/>
          </a:xfrm>
          <a:prstGeom prst="rect">
            <a:avLst/>
          </a:prstGeom>
        </p:spPr>
        <p:txBody>
          <a:bodyPr anchor="t">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buNone/>
            </a:pPr>
            <a:r>
              <a:rPr lang="en-US" sz="2800" b="1" cap="none" dirty="0">
                <a:latin typeface="+mn-lt"/>
                <a:cs typeface="Segoe UI Light" panose="020B0502040204020203" pitchFamily="34" charset="0"/>
              </a:rPr>
              <a:t>You CANNOT time travel past dates where history has been vacuumed</a:t>
            </a:r>
            <a:endParaRPr lang="en-GB" sz="2800" b="1" cap="none" dirty="0">
              <a:latin typeface="+mn-lt"/>
              <a:cs typeface="Segoe UI Light" panose="020B0502040204020203" pitchFamily="34" charset="0"/>
            </a:endParaRPr>
          </a:p>
        </p:txBody>
      </p:sp>
    </p:spTree>
    <p:extLst>
      <p:ext uri="{BB962C8B-B14F-4D97-AF65-F5344CB8AC3E}">
        <p14:creationId xmlns:p14="http://schemas.microsoft.com/office/powerpoint/2010/main" val="3177302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118"/>
                                        </p:tgtEl>
                                        <p:attrNameLst>
                                          <p:attrName>style.opacity</p:attrName>
                                        </p:attrNameLst>
                                      </p:cBhvr>
                                      <p:to>
                                        <p:strVal val="0.25"/>
                                      </p:to>
                                    </p:set>
                                    <p:animEffect filter="image" prLst="opacity: 0.25">
                                      <p:cBhvr rctx="IE">
                                        <p:cTn id="7" dur="indefinite"/>
                                        <p:tgtEl>
                                          <p:spTgt spid="118"/>
                                        </p:tgtEl>
                                      </p:cBhvr>
                                    </p:animEffect>
                                  </p:childTnLst>
                                </p:cTn>
                              </p:par>
                              <p:par>
                                <p:cTn id="8" presetID="9" presetClass="emph" presetSubtype="0" nodeType="withEffect">
                                  <p:stCondLst>
                                    <p:cond delay="0"/>
                                  </p:stCondLst>
                                  <p:childTnLst>
                                    <p:set>
                                      <p:cBhvr>
                                        <p:cTn id="9" dur="indefinite"/>
                                        <p:tgtEl>
                                          <p:spTgt spid="120"/>
                                        </p:tgtEl>
                                        <p:attrNameLst>
                                          <p:attrName>style.opacity</p:attrName>
                                        </p:attrNameLst>
                                      </p:cBhvr>
                                      <p:to>
                                        <p:strVal val="0.25"/>
                                      </p:to>
                                    </p:set>
                                    <p:animEffect filter="image" prLst="opacity: 0.25">
                                      <p:cBhvr rctx="IE">
                                        <p:cTn id="10" dur="indefinite"/>
                                        <p:tgtEl>
                                          <p:spTgt spid="120"/>
                                        </p:tgtEl>
                                      </p:cBhvr>
                                    </p:animEffect>
                                  </p:childTnLst>
                                </p:cTn>
                              </p:par>
                              <p:par>
                                <p:cTn id="11" presetID="9" presetClass="emph" presetSubtype="0" nodeType="withEffect">
                                  <p:stCondLst>
                                    <p:cond delay="0"/>
                                  </p:stCondLst>
                                  <p:childTnLst>
                                    <p:set>
                                      <p:cBhvr>
                                        <p:cTn id="12" dur="indefinite"/>
                                        <p:tgtEl>
                                          <p:spTgt spid="134"/>
                                        </p:tgtEl>
                                        <p:attrNameLst>
                                          <p:attrName>style.opacity</p:attrName>
                                        </p:attrNameLst>
                                      </p:cBhvr>
                                      <p:to>
                                        <p:strVal val="0.25"/>
                                      </p:to>
                                    </p:set>
                                    <p:animEffect filter="image" prLst="opacity: 0.25">
                                      <p:cBhvr rctx="IE">
                                        <p:cTn id="13" dur="indefinite"/>
                                        <p:tgtEl>
                                          <p:spTgt spid="134"/>
                                        </p:tgtEl>
                                      </p:cBhvr>
                                    </p:animEffect>
                                  </p:childTnLst>
                                </p:cTn>
                              </p:par>
                              <p:par>
                                <p:cTn id="14" presetID="9" presetClass="emph" presetSubtype="0" nodeType="withEffect">
                                  <p:stCondLst>
                                    <p:cond delay="0"/>
                                  </p:stCondLst>
                                  <p:childTnLst>
                                    <p:set>
                                      <p:cBhvr>
                                        <p:cTn id="15" dur="indefinite"/>
                                        <p:tgtEl>
                                          <p:spTgt spid="136"/>
                                        </p:tgtEl>
                                        <p:attrNameLst>
                                          <p:attrName>style.opacity</p:attrName>
                                        </p:attrNameLst>
                                      </p:cBhvr>
                                      <p:to>
                                        <p:strVal val="0.25"/>
                                      </p:to>
                                    </p:set>
                                    <p:animEffect filter="image" prLst="opacity: 0.25">
                                      <p:cBhvr rctx="IE">
                                        <p:cTn id="16" dur="indefinite"/>
                                        <p:tgtEl>
                                          <p:spTgt spid="136"/>
                                        </p:tgtEl>
                                      </p:cBhvr>
                                    </p:animEffect>
                                  </p:childTnLst>
                                </p:cTn>
                              </p:par>
                              <p:par>
                                <p:cTn id="17" presetID="9" presetClass="emph" presetSubtype="0" nodeType="withEffect">
                                  <p:stCondLst>
                                    <p:cond delay="0"/>
                                  </p:stCondLst>
                                  <p:childTnLst>
                                    <p:set>
                                      <p:cBhvr>
                                        <p:cTn id="18" dur="indefinite"/>
                                        <p:tgtEl>
                                          <p:spTgt spid="50"/>
                                        </p:tgtEl>
                                        <p:attrNameLst>
                                          <p:attrName>style.opacity</p:attrName>
                                        </p:attrNameLst>
                                      </p:cBhvr>
                                      <p:to>
                                        <p:strVal val="0.25"/>
                                      </p:to>
                                    </p:set>
                                    <p:animEffect filter="image" prLst="opacity: 0.25">
                                      <p:cBhvr rctx="IE">
                                        <p:cTn id="19" dur="indefinite"/>
                                        <p:tgtEl>
                                          <p:spTgt spid="50"/>
                                        </p:tgtEl>
                                      </p:cBhvr>
                                    </p:animEffect>
                                  </p:childTnLst>
                                </p:cTn>
                              </p:par>
                              <p:par>
                                <p:cTn id="20" presetID="9" presetClass="emph" presetSubtype="0" nodeType="withEffect">
                                  <p:stCondLst>
                                    <p:cond delay="0"/>
                                  </p:stCondLst>
                                  <p:childTnLst>
                                    <p:set>
                                      <p:cBhvr>
                                        <p:cTn id="21" dur="indefinite"/>
                                        <p:tgtEl>
                                          <p:spTgt spid="82"/>
                                        </p:tgtEl>
                                        <p:attrNameLst>
                                          <p:attrName>style.opacity</p:attrName>
                                        </p:attrNameLst>
                                      </p:cBhvr>
                                      <p:to>
                                        <p:strVal val="0.25"/>
                                      </p:to>
                                    </p:set>
                                    <p:animEffect filter="image" prLst="opacity: 0.25">
                                      <p:cBhvr rctx="IE">
                                        <p:cTn id="22" dur="indefinite"/>
                                        <p:tgtEl>
                                          <p:spTgt spid="82"/>
                                        </p:tgtEl>
                                      </p:cBhvr>
                                    </p:animEffect>
                                  </p:childTnLst>
                                </p:cTn>
                              </p:par>
                              <p:par>
                                <p:cTn id="23" presetID="9" presetClass="emph" presetSubtype="0" nodeType="withEffect">
                                  <p:stCondLst>
                                    <p:cond delay="0"/>
                                  </p:stCondLst>
                                  <p:childTnLst>
                                    <p:set>
                                      <p:cBhvr>
                                        <p:cTn id="24" dur="indefinite"/>
                                        <p:tgtEl>
                                          <p:spTgt spid="86"/>
                                        </p:tgtEl>
                                        <p:attrNameLst>
                                          <p:attrName>style.opacity</p:attrName>
                                        </p:attrNameLst>
                                      </p:cBhvr>
                                      <p:to>
                                        <p:strVal val="0.25"/>
                                      </p:to>
                                    </p:set>
                                    <p:animEffect filter="image" prLst="opacity: 0.25">
                                      <p:cBhvr rctx="IE">
                                        <p:cTn id="25" dur="indefinite"/>
                                        <p:tgtEl>
                                          <p:spTgt spid="86"/>
                                        </p:tgtEl>
                                      </p:cBhvr>
                                    </p:animEffect>
                                  </p:childTnLst>
                                </p:cTn>
                              </p:par>
                              <p:par>
                                <p:cTn id="26" presetID="9" presetClass="emph" presetSubtype="0" nodeType="withEffect">
                                  <p:stCondLst>
                                    <p:cond delay="0"/>
                                  </p:stCondLst>
                                  <p:childTnLst>
                                    <p:set>
                                      <p:cBhvr>
                                        <p:cTn id="27" dur="indefinite"/>
                                        <p:tgtEl>
                                          <p:spTgt spid="94"/>
                                        </p:tgtEl>
                                        <p:attrNameLst>
                                          <p:attrName>style.opacity</p:attrName>
                                        </p:attrNameLst>
                                      </p:cBhvr>
                                      <p:to>
                                        <p:strVal val="0.25"/>
                                      </p:to>
                                    </p:set>
                                    <p:animEffect filter="image" prLst="opacity: 0.25">
                                      <p:cBhvr rctx="IE">
                                        <p:cTn id="28" dur="indefinite"/>
                                        <p:tgtEl>
                                          <p:spTgt spid="94"/>
                                        </p:tgtEl>
                                      </p:cBhvr>
                                    </p:animEffect>
                                  </p:childTnLst>
                                </p:cTn>
                              </p:par>
                              <p:par>
                                <p:cTn id="29" presetID="9" presetClass="emph" presetSubtype="0" nodeType="withEffect">
                                  <p:stCondLst>
                                    <p:cond delay="0"/>
                                  </p:stCondLst>
                                  <p:childTnLst>
                                    <p:set>
                                      <p:cBhvr>
                                        <p:cTn id="30" dur="indefinite"/>
                                        <p:tgtEl>
                                          <p:spTgt spid="108"/>
                                        </p:tgtEl>
                                        <p:attrNameLst>
                                          <p:attrName>style.opacity</p:attrName>
                                        </p:attrNameLst>
                                      </p:cBhvr>
                                      <p:to>
                                        <p:strVal val="0.25"/>
                                      </p:to>
                                    </p:set>
                                    <p:animEffect filter="image" prLst="opacity: 0.25">
                                      <p:cBhvr rctx="IE">
                                        <p:cTn id="31" dur="indefinite"/>
                                        <p:tgtEl>
                                          <p:spTgt spid="108"/>
                                        </p:tgtEl>
                                      </p:cBhvr>
                                    </p:animEffect>
                                  </p:childTnLst>
                                </p:cTn>
                              </p:par>
                              <p:par>
                                <p:cTn id="32" presetID="9" presetClass="emph" presetSubtype="0" nodeType="withEffect">
                                  <p:stCondLst>
                                    <p:cond delay="0"/>
                                  </p:stCondLst>
                                  <p:childTnLst>
                                    <p:set>
                                      <p:cBhvr>
                                        <p:cTn id="33" dur="indefinite"/>
                                        <p:tgtEl>
                                          <p:spTgt spid="106"/>
                                        </p:tgtEl>
                                        <p:attrNameLst>
                                          <p:attrName>style.opacity</p:attrName>
                                        </p:attrNameLst>
                                      </p:cBhvr>
                                      <p:to>
                                        <p:strVal val="0.25"/>
                                      </p:to>
                                    </p:set>
                                    <p:animEffect filter="image" prLst="opacity: 0.25">
                                      <p:cBhvr rctx="IE">
                                        <p:cTn id="34" dur="indefinite"/>
                                        <p:tgtEl>
                                          <p:spTgt spid="106"/>
                                        </p:tgtEl>
                                      </p:cBhvr>
                                    </p:animEffect>
                                  </p:childTnLst>
                                </p:cTn>
                              </p:par>
                              <p:par>
                                <p:cTn id="35" presetID="9" presetClass="emph" presetSubtype="0" nodeType="withEffect">
                                  <p:stCondLst>
                                    <p:cond delay="0"/>
                                  </p:stCondLst>
                                  <p:childTnLst>
                                    <p:set>
                                      <p:cBhvr>
                                        <p:cTn id="36" dur="indefinite"/>
                                        <p:tgtEl>
                                          <p:spTgt spid="110"/>
                                        </p:tgtEl>
                                        <p:attrNameLst>
                                          <p:attrName>style.opacity</p:attrName>
                                        </p:attrNameLst>
                                      </p:cBhvr>
                                      <p:to>
                                        <p:strVal val="0.25"/>
                                      </p:to>
                                    </p:set>
                                    <p:animEffect filter="image" prLst="opacity: 0.25">
                                      <p:cBhvr rctx="IE">
                                        <p:cTn id="37" dur="indefinite"/>
                                        <p:tgtEl>
                                          <p:spTgt spid="110"/>
                                        </p:tgtEl>
                                      </p:cBhvr>
                                    </p:animEffect>
                                  </p:childTnLst>
                                </p:cTn>
                              </p:par>
                              <p:par>
                                <p:cTn id="38" presetID="9" presetClass="emph" presetSubtype="0" nodeType="withEffect">
                                  <p:stCondLst>
                                    <p:cond delay="0"/>
                                  </p:stCondLst>
                                  <p:childTnLst>
                                    <p:set>
                                      <p:cBhvr>
                                        <p:cTn id="39" dur="indefinite"/>
                                        <p:tgtEl>
                                          <p:spTgt spid="146"/>
                                        </p:tgtEl>
                                        <p:attrNameLst>
                                          <p:attrName>style.opacity</p:attrName>
                                        </p:attrNameLst>
                                      </p:cBhvr>
                                      <p:to>
                                        <p:strVal val="0.25"/>
                                      </p:to>
                                    </p:set>
                                    <p:animEffect filter="image" prLst="opacity: 0.25">
                                      <p:cBhvr rctx="IE">
                                        <p:cTn id="40" dur="indefinite"/>
                                        <p:tgtEl>
                                          <p:spTgt spid="146"/>
                                        </p:tgtEl>
                                      </p:cBhvr>
                                    </p:animEffect>
                                  </p:childTnLst>
                                </p:cTn>
                              </p:par>
                              <p:par>
                                <p:cTn id="41" presetID="9" presetClass="emph" presetSubtype="0" nodeType="withEffect">
                                  <p:stCondLst>
                                    <p:cond delay="0"/>
                                  </p:stCondLst>
                                  <p:childTnLst>
                                    <p:set>
                                      <p:cBhvr>
                                        <p:cTn id="42" dur="indefinite"/>
                                        <p:tgtEl>
                                          <p:spTgt spid="128"/>
                                        </p:tgtEl>
                                        <p:attrNameLst>
                                          <p:attrName>style.opacity</p:attrName>
                                        </p:attrNameLst>
                                      </p:cBhvr>
                                      <p:to>
                                        <p:strVal val="0.25"/>
                                      </p:to>
                                    </p:set>
                                    <p:animEffect filter="image" prLst="opacity: 0.25">
                                      <p:cBhvr rctx="IE">
                                        <p:cTn id="43" dur="indefinite"/>
                                        <p:tgtEl>
                                          <p:spTgt spid="12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72">
                                            <p:txEl>
                                              <p:pRg st="0" end="0"/>
                                            </p:txEl>
                                          </p:spTgt>
                                        </p:tgtEl>
                                        <p:attrNameLst>
                                          <p:attrName>style.visibility</p:attrName>
                                        </p:attrNameLst>
                                      </p:cBhvr>
                                      <p:to>
                                        <p:strVal val="visible"/>
                                      </p:to>
                                    </p:set>
                                    <p:animEffect transition="in" filter="fade">
                                      <p:cBhvr>
                                        <p:cTn id="48" dur="500"/>
                                        <p:tgtEl>
                                          <p:spTgt spid="172">
                                            <p:txEl>
                                              <p:pRg st="0" end="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73">
                                            <p:txEl>
                                              <p:pRg st="0" end="0"/>
                                            </p:txEl>
                                          </p:spTgt>
                                        </p:tgtEl>
                                        <p:attrNameLst>
                                          <p:attrName>style.visibility</p:attrName>
                                        </p:attrNameLst>
                                      </p:cBhvr>
                                      <p:to>
                                        <p:strVal val="visible"/>
                                      </p:to>
                                    </p:set>
                                    <p:animEffect transition="in" filter="fade">
                                      <p:cBhvr>
                                        <p:cTn id="53" dur="500"/>
                                        <p:tgtEl>
                                          <p:spTgt spid="17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xit" presetSubtype="0" fill="hold" nodeType="clickEffect">
                                  <p:stCondLst>
                                    <p:cond delay="0"/>
                                  </p:stCondLst>
                                  <p:childTnLst>
                                    <p:animEffect transition="out" filter="fade">
                                      <p:cBhvr>
                                        <p:cTn id="57" dur="500"/>
                                        <p:tgtEl>
                                          <p:spTgt spid="118"/>
                                        </p:tgtEl>
                                      </p:cBhvr>
                                    </p:animEffect>
                                    <p:set>
                                      <p:cBhvr>
                                        <p:cTn id="58" dur="1" fill="hold">
                                          <p:stCondLst>
                                            <p:cond delay="499"/>
                                          </p:stCondLst>
                                        </p:cTn>
                                        <p:tgtEl>
                                          <p:spTgt spid="118"/>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120"/>
                                        </p:tgtEl>
                                      </p:cBhvr>
                                    </p:animEffect>
                                    <p:set>
                                      <p:cBhvr>
                                        <p:cTn id="61" dur="1" fill="hold">
                                          <p:stCondLst>
                                            <p:cond delay="499"/>
                                          </p:stCondLst>
                                        </p:cTn>
                                        <p:tgtEl>
                                          <p:spTgt spid="120"/>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134"/>
                                        </p:tgtEl>
                                      </p:cBhvr>
                                    </p:animEffect>
                                    <p:set>
                                      <p:cBhvr>
                                        <p:cTn id="64" dur="1" fill="hold">
                                          <p:stCondLst>
                                            <p:cond delay="499"/>
                                          </p:stCondLst>
                                        </p:cTn>
                                        <p:tgtEl>
                                          <p:spTgt spid="134"/>
                                        </p:tgtEl>
                                        <p:attrNameLst>
                                          <p:attrName>style.visibility</p:attrName>
                                        </p:attrNameLst>
                                      </p:cBhvr>
                                      <p:to>
                                        <p:strVal val="hidden"/>
                                      </p:to>
                                    </p:set>
                                  </p:childTnLst>
                                </p:cTn>
                              </p:par>
                              <p:par>
                                <p:cTn id="65" presetID="10" presetClass="exit" presetSubtype="0" fill="hold" nodeType="withEffect">
                                  <p:stCondLst>
                                    <p:cond delay="0"/>
                                  </p:stCondLst>
                                  <p:childTnLst>
                                    <p:animEffect transition="out" filter="fade">
                                      <p:cBhvr>
                                        <p:cTn id="66" dur="500"/>
                                        <p:tgtEl>
                                          <p:spTgt spid="136"/>
                                        </p:tgtEl>
                                      </p:cBhvr>
                                    </p:animEffect>
                                    <p:set>
                                      <p:cBhvr>
                                        <p:cTn id="67" dur="1" fill="hold">
                                          <p:stCondLst>
                                            <p:cond delay="499"/>
                                          </p:stCondLst>
                                        </p:cTn>
                                        <p:tgtEl>
                                          <p:spTgt spid="136"/>
                                        </p:tgtEl>
                                        <p:attrNameLst>
                                          <p:attrName>style.visibility</p:attrName>
                                        </p:attrNameLst>
                                      </p:cBhvr>
                                      <p:to>
                                        <p:strVal val="hidden"/>
                                      </p:to>
                                    </p:set>
                                  </p:childTnLst>
                                </p:cTn>
                              </p:par>
                              <p:par>
                                <p:cTn id="68" presetID="10" presetClass="exit" presetSubtype="0" fill="hold" nodeType="withEffect">
                                  <p:stCondLst>
                                    <p:cond delay="0"/>
                                  </p:stCondLst>
                                  <p:childTnLst>
                                    <p:animEffect transition="out" filter="fade">
                                      <p:cBhvr>
                                        <p:cTn id="69" dur="500"/>
                                        <p:tgtEl>
                                          <p:spTgt spid="50"/>
                                        </p:tgtEl>
                                      </p:cBhvr>
                                    </p:animEffect>
                                    <p:set>
                                      <p:cBhvr>
                                        <p:cTn id="70" dur="1" fill="hold">
                                          <p:stCondLst>
                                            <p:cond delay="499"/>
                                          </p:stCondLst>
                                        </p:cTn>
                                        <p:tgtEl>
                                          <p:spTgt spid="50"/>
                                        </p:tgtEl>
                                        <p:attrNameLst>
                                          <p:attrName>style.visibility</p:attrName>
                                        </p:attrNameLst>
                                      </p:cBhvr>
                                      <p:to>
                                        <p:strVal val="hidden"/>
                                      </p:to>
                                    </p:set>
                                  </p:childTnLst>
                                </p:cTn>
                              </p:par>
                              <p:par>
                                <p:cTn id="71" presetID="10" presetClass="exit" presetSubtype="0" fill="hold" nodeType="withEffect">
                                  <p:stCondLst>
                                    <p:cond delay="0"/>
                                  </p:stCondLst>
                                  <p:childTnLst>
                                    <p:animEffect transition="out" filter="fade">
                                      <p:cBhvr>
                                        <p:cTn id="72" dur="500"/>
                                        <p:tgtEl>
                                          <p:spTgt spid="82"/>
                                        </p:tgtEl>
                                      </p:cBhvr>
                                    </p:animEffect>
                                    <p:set>
                                      <p:cBhvr>
                                        <p:cTn id="73" dur="1" fill="hold">
                                          <p:stCondLst>
                                            <p:cond delay="499"/>
                                          </p:stCondLst>
                                        </p:cTn>
                                        <p:tgtEl>
                                          <p:spTgt spid="82"/>
                                        </p:tgtEl>
                                        <p:attrNameLst>
                                          <p:attrName>style.visibility</p:attrName>
                                        </p:attrNameLst>
                                      </p:cBhvr>
                                      <p:to>
                                        <p:strVal val="hidden"/>
                                      </p:to>
                                    </p:set>
                                  </p:childTnLst>
                                </p:cTn>
                              </p:par>
                              <p:par>
                                <p:cTn id="74" presetID="10" presetClass="exit" presetSubtype="0" fill="hold" nodeType="withEffect">
                                  <p:stCondLst>
                                    <p:cond delay="0"/>
                                  </p:stCondLst>
                                  <p:childTnLst>
                                    <p:animEffect transition="out" filter="fade">
                                      <p:cBhvr>
                                        <p:cTn id="75" dur="500"/>
                                        <p:tgtEl>
                                          <p:spTgt spid="86"/>
                                        </p:tgtEl>
                                      </p:cBhvr>
                                    </p:animEffect>
                                    <p:set>
                                      <p:cBhvr>
                                        <p:cTn id="76" dur="1" fill="hold">
                                          <p:stCondLst>
                                            <p:cond delay="499"/>
                                          </p:stCondLst>
                                        </p:cTn>
                                        <p:tgtEl>
                                          <p:spTgt spid="86"/>
                                        </p:tgtEl>
                                        <p:attrNameLst>
                                          <p:attrName>style.visibility</p:attrName>
                                        </p:attrNameLst>
                                      </p:cBhvr>
                                      <p:to>
                                        <p:strVal val="hidden"/>
                                      </p:to>
                                    </p:set>
                                  </p:childTnLst>
                                </p:cTn>
                              </p:par>
                              <p:par>
                                <p:cTn id="77" presetID="10" presetClass="exit" presetSubtype="0" fill="hold" nodeType="withEffect">
                                  <p:stCondLst>
                                    <p:cond delay="0"/>
                                  </p:stCondLst>
                                  <p:childTnLst>
                                    <p:animEffect transition="out" filter="fade">
                                      <p:cBhvr>
                                        <p:cTn id="78" dur="500"/>
                                        <p:tgtEl>
                                          <p:spTgt spid="94"/>
                                        </p:tgtEl>
                                      </p:cBhvr>
                                    </p:animEffect>
                                    <p:set>
                                      <p:cBhvr>
                                        <p:cTn id="79" dur="1" fill="hold">
                                          <p:stCondLst>
                                            <p:cond delay="499"/>
                                          </p:stCondLst>
                                        </p:cTn>
                                        <p:tgtEl>
                                          <p:spTgt spid="94"/>
                                        </p:tgtEl>
                                        <p:attrNameLst>
                                          <p:attrName>style.visibility</p:attrName>
                                        </p:attrNameLst>
                                      </p:cBhvr>
                                      <p:to>
                                        <p:strVal val="hidden"/>
                                      </p:to>
                                    </p:set>
                                  </p:childTnLst>
                                </p:cTn>
                              </p:par>
                              <p:par>
                                <p:cTn id="80" presetID="10" presetClass="exit" presetSubtype="0" fill="hold" nodeType="withEffect">
                                  <p:stCondLst>
                                    <p:cond delay="0"/>
                                  </p:stCondLst>
                                  <p:childTnLst>
                                    <p:animEffect transition="out" filter="fade">
                                      <p:cBhvr>
                                        <p:cTn id="81" dur="500"/>
                                        <p:tgtEl>
                                          <p:spTgt spid="108"/>
                                        </p:tgtEl>
                                      </p:cBhvr>
                                    </p:animEffect>
                                    <p:set>
                                      <p:cBhvr>
                                        <p:cTn id="82" dur="1" fill="hold">
                                          <p:stCondLst>
                                            <p:cond delay="499"/>
                                          </p:stCondLst>
                                        </p:cTn>
                                        <p:tgtEl>
                                          <p:spTgt spid="108"/>
                                        </p:tgtEl>
                                        <p:attrNameLst>
                                          <p:attrName>style.visibility</p:attrName>
                                        </p:attrNameLst>
                                      </p:cBhvr>
                                      <p:to>
                                        <p:strVal val="hidden"/>
                                      </p:to>
                                    </p:set>
                                  </p:childTnLst>
                                </p:cTn>
                              </p:par>
                              <p:par>
                                <p:cTn id="83" presetID="10" presetClass="exit" presetSubtype="0" fill="hold" nodeType="withEffect">
                                  <p:stCondLst>
                                    <p:cond delay="0"/>
                                  </p:stCondLst>
                                  <p:childTnLst>
                                    <p:animEffect transition="out" filter="fade">
                                      <p:cBhvr>
                                        <p:cTn id="84" dur="500"/>
                                        <p:tgtEl>
                                          <p:spTgt spid="106"/>
                                        </p:tgtEl>
                                      </p:cBhvr>
                                    </p:animEffect>
                                    <p:set>
                                      <p:cBhvr>
                                        <p:cTn id="85" dur="1" fill="hold">
                                          <p:stCondLst>
                                            <p:cond delay="499"/>
                                          </p:stCondLst>
                                        </p:cTn>
                                        <p:tgtEl>
                                          <p:spTgt spid="106"/>
                                        </p:tgtEl>
                                        <p:attrNameLst>
                                          <p:attrName>style.visibility</p:attrName>
                                        </p:attrNameLst>
                                      </p:cBhvr>
                                      <p:to>
                                        <p:strVal val="hidden"/>
                                      </p:to>
                                    </p:set>
                                  </p:childTnLst>
                                </p:cTn>
                              </p:par>
                              <p:par>
                                <p:cTn id="86" presetID="10" presetClass="exit" presetSubtype="0" fill="hold" nodeType="withEffect">
                                  <p:stCondLst>
                                    <p:cond delay="0"/>
                                  </p:stCondLst>
                                  <p:childTnLst>
                                    <p:animEffect transition="out" filter="fade">
                                      <p:cBhvr>
                                        <p:cTn id="87" dur="500"/>
                                        <p:tgtEl>
                                          <p:spTgt spid="110"/>
                                        </p:tgtEl>
                                      </p:cBhvr>
                                    </p:animEffect>
                                    <p:set>
                                      <p:cBhvr>
                                        <p:cTn id="88" dur="1" fill="hold">
                                          <p:stCondLst>
                                            <p:cond delay="499"/>
                                          </p:stCondLst>
                                        </p:cTn>
                                        <p:tgtEl>
                                          <p:spTgt spid="110"/>
                                        </p:tgtEl>
                                        <p:attrNameLst>
                                          <p:attrName>style.visibility</p:attrName>
                                        </p:attrNameLst>
                                      </p:cBhvr>
                                      <p:to>
                                        <p:strVal val="hidden"/>
                                      </p:to>
                                    </p:set>
                                  </p:childTnLst>
                                </p:cTn>
                              </p:par>
                              <p:par>
                                <p:cTn id="89" presetID="10" presetClass="exit" presetSubtype="0" fill="hold" nodeType="withEffect">
                                  <p:stCondLst>
                                    <p:cond delay="0"/>
                                  </p:stCondLst>
                                  <p:childTnLst>
                                    <p:animEffect transition="out" filter="fade">
                                      <p:cBhvr>
                                        <p:cTn id="90" dur="500"/>
                                        <p:tgtEl>
                                          <p:spTgt spid="146"/>
                                        </p:tgtEl>
                                      </p:cBhvr>
                                    </p:animEffect>
                                    <p:set>
                                      <p:cBhvr>
                                        <p:cTn id="91" dur="1" fill="hold">
                                          <p:stCondLst>
                                            <p:cond delay="499"/>
                                          </p:stCondLst>
                                        </p:cTn>
                                        <p:tgtEl>
                                          <p:spTgt spid="146"/>
                                        </p:tgtEl>
                                        <p:attrNameLst>
                                          <p:attrName>style.visibility</p:attrName>
                                        </p:attrNameLst>
                                      </p:cBhvr>
                                      <p:to>
                                        <p:strVal val="hidden"/>
                                      </p:to>
                                    </p:set>
                                  </p:childTnLst>
                                </p:cTn>
                              </p:par>
                              <p:par>
                                <p:cTn id="92" presetID="10" presetClass="exit" presetSubtype="0" fill="hold" nodeType="withEffect">
                                  <p:stCondLst>
                                    <p:cond delay="0"/>
                                  </p:stCondLst>
                                  <p:childTnLst>
                                    <p:animEffect transition="out" filter="fade">
                                      <p:cBhvr>
                                        <p:cTn id="93" dur="500"/>
                                        <p:tgtEl>
                                          <p:spTgt spid="128"/>
                                        </p:tgtEl>
                                      </p:cBhvr>
                                    </p:animEffect>
                                    <p:set>
                                      <p:cBhvr>
                                        <p:cTn id="94" dur="1" fill="hold">
                                          <p:stCondLst>
                                            <p:cond delay="499"/>
                                          </p:stCondLst>
                                        </p:cTn>
                                        <p:tgtEl>
                                          <p:spTgt spid="128"/>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174">
                                            <p:txEl>
                                              <p:pRg st="0" end="0"/>
                                            </p:txEl>
                                          </p:spTgt>
                                        </p:tgtEl>
                                        <p:attrNameLst>
                                          <p:attrName>style.visibility</p:attrName>
                                        </p:attrNameLst>
                                      </p:cBhvr>
                                      <p:to>
                                        <p:strVal val="visible"/>
                                      </p:to>
                                    </p:set>
                                    <p:animEffect transition="in" filter="fade">
                                      <p:cBhvr>
                                        <p:cTn id="99" dur="500"/>
                                        <p:tgtEl>
                                          <p:spTgt spid="17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2" grpId="0" build="p"/>
      <p:bldP spid="173" grpId="0" build="p"/>
      <p:bldP spid="17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69304-992B-4F86-B12E-631DAA067734}"/>
              </a:ext>
            </a:extLst>
          </p:cNvPr>
          <p:cNvSpPr>
            <a:spLocks noGrp="1"/>
          </p:cNvSpPr>
          <p:nvPr>
            <p:ph type="title"/>
          </p:nvPr>
        </p:nvSpPr>
        <p:spPr/>
        <p:txBody>
          <a:bodyPr/>
          <a:lstStyle/>
          <a:p>
            <a:r>
              <a:rPr lang="en-GB" dirty="0"/>
              <a:t>Using the Vacuum Command</a:t>
            </a:r>
          </a:p>
        </p:txBody>
      </p:sp>
      <p:sp>
        <p:nvSpPr>
          <p:cNvPr id="4" name="TextBox 3">
            <a:extLst>
              <a:ext uri="{FF2B5EF4-FFF2-40B4-BE49-F238E27FC236}">
                <a16:creationId xmlns:a16="http://schemas.microsoft.com/office/drawing/2014/main" id="{38B3EB7E-DDA6-470E-8E2E-3B734D62D0BF}"/>
              </a:ext>
            </a:extLst>
          </p:cNvPr>
          <p:cNvSpPr txBox="1">
            <a:spLocks/>
          </p:cNvSpPr>
          <p:nvPr/>
        </p:nvSpPr>
        <p:spPr>
          <a:xfrm>
            <a:off x="331900" y="4590298"/>
            <a:ext cx="8142143" cy="1323439"/>
          </a:xfrm>
          <a:prstGeom prst="rect">
            <a:avLst/>
          </a:prstGeom>
          <a:solidFill>
            <a:schemeClr val="tx1"/>
          </a:solidFill>
        </p:spPr>
        <p:txBody>
          <a:bodyPr wrap="square" rtlCol="0">
            <a:spAutoFit/>
          </a:bodyPr>
          <a:lstStyle/>
          <a:p>
            <a:r>
              <a:rPr lang="en-US" sz="1600" dirty="0">
                <a:solidFill>
                  <a:srgbClr val="92D050"/>
                </a:solidFill>
                <a:latin typeface="Roboto Mono" pitchFamily="2" charset="0"/>
                <a:ea typeface="Roboto Mono" pitchFamily="2" charset="0"/>
                <a:cs typeface="Courier New" panose="02070309020205020404" pitchFamily="49" charset="0"/>
              </a:rPr>
              <a:t># Vacuum Table using defaults</a:t>
            </a:r>
          </a:p>
          <a:p>
            <a:r>
              <a:rPr lang="en-US" sz="1600" dirty="0" err="1">
                <a:solidFill>
                  <a:schemeClr val="bg1"/>
                </a:solidFill>
                <a:latin typeface="Roboto Mono" pitchFamily="2" charset="0"/>
                <a:ea typeface="Roboto Mono" pitchFamily="2" charset="0"/>
                <a:cs typeface="Courier New" panose="02070309020205020404" pitchFamily="49" charset="0"/>
              </a:rPr>
              <a:t>deltaTable.vacuum</a:t>
            </a:r>
            <a:r>
              <a:rPr lang="en-US" sz="1600" dirty="0">
                <a:solidFill>
                  <a:schemeClr val="bg1"/>
                </a:solidFill>
                <a:latin typeface="Roboto Mono" pitchFamily="2" charset="0"/>
                <a:ea typeface="Roboto Mono" pitchFamily="2" charset="0"/>
                <a:cs typeface="Courier New" panose="02070309020205020404" pitchFamily="49" charset="0"/>
              </a:rPr>
              <a:t>()</a:t>
            </a:r>
          </a:p>
          <a:p>
            <a:endParaRPr lang="en-US" sz="1600" dirty="0">
              <a:solidFill>
                <a:schemeClr val="bg1"/>
              </a:solidFill>
              <a:latin typeface="Roboto Mono" pitchFamily="2" charset="0"/>
              <a:ea typeface="Roboto Mono" pitchFamily="2" charset="0"/>
              <a:cs typeface="Courier New" panose="02070309020205020404" pitchFamily="49" charset="0"/>
            </a:endParaRPr>
          </a:p>
          <a:p>
            <a:r>
              <a:rPr lang="en-US" sz="1600" dirty="0">
                <a:solidFill>
                  <a:srgbClr val="92D050"/>
                </a:solidFill>
                <a:latin typeface="Roboto Mono" pitchFamily="2" charset="0"/>
                <a:ea typeface="Roboto Mono" pitchFamily="2" charset="0"/>
                <a:cs typeface="Courier New" panose="02070309020205020404" pitchFamily="49" charset="0"/>
              </a:rPr>
              <a:t># Vacuum Table for files older than 7 days (168 hours)</a:t>
            </a:r>
          </a:p>
          <a:p>
            <a:r>
              <a:rPr lang="en-US" sz="1600" dirty="0" err="1">
                <a:solidFill>
                  <a:schemeClr val="bg1"/>
                </a:solidFill>
                <a:latin typeface="Roboto Mono" pitchFamily="2" charset="0"/>
                <a:ea typeface="Roboto Mono" pitchFamily="2" charset="0"/>
                <a:cs typeface="Courier New" panose="02070309020205020404" pitchFamily="49" charset="0"/>
              </a:rPr>
              <a:t>deltaTable.vacuum</a:t>
            </a:r>
            <a:r>
              <a:rPr lang="en-US" sz="1600" dirty="0">
                <a:solidFill>
                  <a:schemeClr val="bg1"/>
                </a:solidFill>
                <a:latin typeface="Roboto Mono" pitchFamily="2" charset="0"/>
                <a:ea typeface="Roboto Mono" pitchFamily="2" charset="0"/>
                <a:cs typeface="Courier New" panose="02070309020205020404" pitchFamily="49" charset="0"/>
              </a:rPr>
              <a:t>(</a:t>
            </a:r>
            <a:r>
              <a:rPr lang="en-US" sz="1600" dirty="0">
                <a:solidFill>
                  <a:srgbClr val="00B0F0"/>
                </a:solidFill>
                <a:latin typeface="Roboto Mono" pitchFamily="2" charset="0"/>
                <a:ea typeface="Roboto Mono" pitchFamily="2" charset="0"/>
                <a:cs typeface="Courier New" panose="02070309020205020404" pitchFamily="49" charset="0"/>
              </a:rPr>
              <a:t>168</a:t>
            </a:r>
            <a:r>
              <a:rPr lang="en-US" sz="1600" dirty="0">
                <a:solidFill>
                  <a:schemeClr val="bg1"/>
                </a:solidFill>
                <a:latin typeface="Roboto Mono" pitchFamily="2" charset="0"/>
                <a:ea typeface="Roboto Mono" pitchFamily="2" charset="0"/>
                <a:cs typeface="Courier New" panose="02070309020205020404" pitchFamily="49" charset="0"/>
              </a:rPr>
              <a:t>)</a:t>
            </a:r>
            <a:endParaRPr lang="en-GB" sz="1600" dirty="0">
              <a:solidFill>
                <a:schemeClr val="bg1"/>
              </a:solidFill>
              <a:latin typeface="Roboto Mono" pitchFamily="2" charset="0"/>
              <a:ea typeface="Roboto Mono" pitchFamily="2" charset="0"/>
              <a:cs typeface="Courier New" panose="02070309020205020404" pitchFamily="49" charset="0"/>
            </a:endParaRPr>
          </a:p>
        </p:txBody>
      </p:sp>
      <p:sp>
        <p:nvSpPr>
          <p:cNvPr id="7" name="TextBox 6">
            <a:extLst>
              <a:ext uri="{FF2B5EF4-FFF2-40B4-BE49-F238E27FC236}">
                <a16:creationId xmlns:a16="http://schemas.microsoft.com/office/drawing/2014/main" id="{991B65B7-1E4F-435D-9993-399AA3FAB928}"/>
              </a:ext>
            </a:extLst>
          </p:cNvPr>
          <p:cNvSpPr txBox="1">
            <a:spLocks/>
          </p:cNvSpPr>
          <p:nvPr/>
        </p:nvSpPr>
        <p:spPr>
          <a:xfrm>
            <a:off x="331901" y="1268005"/>
            <a:ext cx="8142143" cy="2800767"/>
          </a:xfrm>
          <a:prstGeom prst="rect">
            <a:avLst/>
          </a:prstGeom>
          <a:solidFill>
            <a:schemeClr val="tx1"/>
          </a:solidFill>
        </p:spPr>
        <p:txBody>
          <a:bodyPr wrap="square" rtlCol="0">
            <a:spAutoFit/>
          </a:bodyPr>
          <a:lstStyle/>
          <a:p>
            <a:r>
              <a:rPr lang="en-US" sz="1600" dirty="0">
                <a:solidFill>
                  <a:srgbClr val="92D050"/>
                </a:solidFill>
                <a:latin typeface="Roboto Mono" pitchFamily="2" charset="0"/>
                <a:ea typeface="Roboto Mono" pitchFamily="2" charset="0"/>
                <a:cs typeface="Courier New" panose="02070309020205020404" pitchFamily="49" charset="0"/>
              </a:rPr>
              <a:t>--Vacuum Table using defaults</a:t>
            </a:r>
          </a:p>
          <a:p>
            <a:r>
              <a:rPr lang="en-US" sz="1600" dirty="0">
                <a:solidFill>
                  <a:schemeClr val="bg1"/>
                </a:solidFill>
                <a:latin typeface="Roboto Mono" pitchFamily="2" charset="0"/>
                <a:ea typeface="Roboto Mono" pitchFamily="2" charset="0"/>
                <a:cs typeface="Courier New" panose="02070309020205020404" pitchFamily="49" charset="0"/>
              </a:rPr>
              <a:t>VACUUM </a:t>
            </a:r>
            <a:r>
              <a:rPr lang="en-US" sz="1600" dirty="0">
                <a:solidFill>
                  <a:srgbClr val="00B0F0"/>
                </a:solidFill>
                <a:latin typeface="Roboto Mono" pitchFamily="2" charset="0"/>
                <a:ea typeface="Roboto Mono" pitchFamily="2" charset="0"/>
                <a:cs typeface="Courier New" panose="02070309020205020404" pitchFamily="49" charset="0"/>
              </a:rPr>
              <a:t>[database].[table]</a:t>
            </a:r>
          </a:p>
          <a:p>
            <a:endParaRPr lang="en-US" sz="1600" dirty="0">
              <a:solidFill>
                <a:schemeClr val="bg1"/>
              </a:solidFill>
              <a:latin typeface="Roboto Mono" pitchFamily="2" charset="0"/>
              <a:ea typeface="Roboto Mono" pitchFamily="2" charset="0"/>
              <a:cs typeface="Courier New" panose="02070309020205020404" pitchFamily="49" charset="0"/>
            </a:endParaRPr>
          </a:p>
          <a:p>
            <a:r>
              <a:rPr lang="en-US" sz="1600" dirty="0">
                <a:solidFill>
                  <a:srgbClr val="92D050"/>
                </a:solidFill>
                <a:latin typeface="Roboto Mono" pitchFamily="2" charset="0"/>
                <a:ea typeface="Roboto Mono" pitchFamily="2" charset="0"/>
                <a:cs typeface="Courier New" panose="02070309020205020404" pitchFamily="49" charset="0"/>
              </a:rPr>
              <a:t>--Vacuum using path not Hive table</a:t>
            </a:r>
          </a:p>
          <a:p>
            <a:r>
              <a:rPr lang="en-US" sz="1600" dirty="0">
                <a:solidFill>
                  <a:schemeClr val="bg1"/>
                </a:solidFill>
                <a:latin typeface="Roboto Mono" pitchFamily="2" charset="0"/>
                <a:ea typeface="Roboto Mono" pitchFamily="2" charset="0"/>
                <a:cs typeface="Courier New" panose="02070309020205020404" pitchFamily="49" charset="0"/>
              </a:rPr>
              <a:t>VACUUM </a:t>
            </a:r>
            <a:r>
              <a:rPr lang="en-US" sz="1600" dirty="0">
                <a:solidFill>
                  <a:srgbClr val="00B0F0"/>
                </a:solidFill>
                <a:latin typeface="Roboto Mono" pitchFamily="2" charset="0"/>
                <a:ea typeface="Roboto Mono" pitchFamily="2" charset="0"/>
                <a:cs typeface="Courier New" panose="02070309020205020404" pitchFamily="49" charset="0"/>
              </a:rPr>
              <a:t>‘/</a:t>
            </a:r>
            <a:r>
              <a:rPr lang="en-US" sz="1600" dirty="0" err="1">
                <a:solidFill>
                  <a:srgbClr val="00B0F0"/>
                </a:solidFill>
                <a:latin typeface="Roboto Mono" pitchFamily="2" charset="0"/>
                <a:ea typeface="Roboto Mono" pitchFamily="2" charset="0"/>
                <a:cs typeface="Courier New" panose="02070309020205020404" pitchFamily="49" charset="0"/>
              </a:rPr>
              <a:t>mnt</a:t>
            </a:r>
            <a:r>
              <a:rPr lang="en-US" sz="1600" dirty="0">
                <a:solidFill>
                  <a:srgbClr val="00B0F0"/>
                </a:solidFill>
                <a:latin typeface="Roboto Mono" pitchFamily="2" charset="0"/>
                <a:ea typeface="Roboto Mono" pitchFamily="2" charset="0"/>
                <a:cs typeface="Courier New" panose="02070309020205020404" pitchFamily="49" charset="0"/>
              </a:rPr>
              <a:t>/lake/BASE/</a:t>
            </a:r>
            <a:r>
              <a:rPr lang="en-US" sz="1600" dirty="0" err="1">
                <a:solidFill>
                  <a:srgbClr val="00B0F0"/>
                </a:solidFill>
                <a:latin typeface="Roboto Mono" pitchFamily="2" charset="0"/>
                <a:ea typeface="Roboto Mono" pitchFamily="2" charset="0"/>
                <a:cs typeface="Courier New" panose="02070309020205020404" pitchFamily="49" charset="0"/>
              </a:rPr>
              <a:t>myTable</a:t>
            </a:r>
            <a:r>
              <a:rPr lang="en-US" sz="1600" dirty="0">
                <a:solidFill>
                  <a:srgbClr val="00B0F0"/>
                </a:solidFill>
                <a:latin typeface="Roboto Mono" pitchFamily="2" charset="0"/>
                <a:ea typeface="Roboto Mono" pitchFamily="2" charset="0"/>
                <a:cs typeface="Courier New" panose="02070309020205020404" pitchFamily="49" charset="0"/>
              </a:rPr>
              <a:t>/’</a:t>
            </a:r>
          </a:p>
          <a:p>
            <a:endParaRPr lang="en-US" sz="1600" dirty="0">
              <a:solidFill>
                <a:schemeClr val="bg1"/>
              </a:solidFill>
              <a:latin typeface="Roboto Mono" pitchFamily="2" charset="0"/>
              <a:ea typeface="Roboto Mono" pitchFamily="2" charset="0"/>
              <a:cs typeface="Courier New" panose="02070309020205020404" pitchFamily="49" charset="0"/>
            </a:endParaRPr>
          </a:p>
          <a:p>
            <a:r>
              <a:rPr lang="en-US" sz="1600" dirty="0">
                <a:solidFill>
                  <a:srgbClr val="92D050"/>
                </a:solidFill>
                <a:latin typeface="Roboto Mono" pitchFamily="2" charset="0"/>
                <a:ea typeface="Roboto Mono" pitchFamily="2" charset="0"/>
                <a:cs typeface="Courier New" panose="02070309020205020404" pitchFamily="49" charset="0"/>
              </a:rPr>
              <a:t>--VACUUM for a non-default time period</a:t>
            </a:r>
          </a:p>
          <a:p>
            <a:r>
              <a:rPr lang="en-US" sz="1600" dirty="0">
                <a:solidFill>
                  <a:schemeClr val="bg1"/>
                </a:solidFill>
                <a:latin typeface="Roboto Mono" pitchFamily="2" charset="0"/>
                <a:ea typeface="Roboto Mono" pitchFamily="2" charset="0"/>
                <a:cs typeface="Courier New" panose="02070309020205020404" pitchFamily="49" charset="0"/>
              </a:rPr>
              <a:t>VACUUM </a:t>
            </a:r>
            <a:r>
              <a:rPr lang="en-US" sz="1600" dirty="0">
                <a:solidFill>
                  <a:srgbClr val="00B0F0"/>
                </a:solidFill>
                <a:latin typeface="Roboto Mono" pitchFamily="2" charset="0"/>
                <a:ea typeface="Roboto Mono" pitchFamily="2" charset="0"/>
                <a:cs typeface="Courier New" panose="02070309020205020404" pitchFamily="49" charset="0"/>
              </a:rPr>
              <a:t>[database].[table] </a:t>
            </a:r>
            <a:r>
              <a:rPr lang="en-US" sz="1600" dirty="0">
                <a:solidFill>
                  <a:schemeClr val="bg1"/>
                </a:solidFill>
                <a:latin typeface="Roboto Mono" pitchFamily="2" charset="0"/>
                <a:ea typeface="Roboto Mono" pitchFamily="2" charset="0"/>
                <a:cs typeface="Courier New" panose="02070309020205020404" pitchFamily="49" charset="0"/>
              </a:rPr>
              <a:t>RETAIN </a:t>
            </a:r>
            <a:r>
              <a:rPr lang="en-US" sz="1600" dirty="0">
                <a:solidFill>
                  <a:srgbClr val="00B0F0"/>
                </a:solidFill>
                <a:latin typeface="Roboto Mono" pitchFamily="2" charset="0"/>
                <a:ea typeface="Roboto Mono" pitchFamily="2" charset="0"/>
                <a:cs typeface="Courier New" panose="02070309020205020404" pitchFamily="49" charset="0"/>
              </a:rPr>
              <a:t>168</a:t>
            </a:r>
            <a:r>
              <a:rPr lang="en-US" sz="1600" dirty="0">
                <a:solidFill>
                  <a:schemeClr val="bg1"/>
                </a:solidFill>
                <a:latin typeface="Roboto Mono" pitchFamily="2" charset="0"/>
                <a:ea typeface="Roboto Mono" pitchFamily="2" charset="0"/>
                <a:cs typeface="Courier New" panose="02070309020205020404" pitchFamily="49" charset="0"/>
              </a:rPr>
              <a:t> HOURS</a:t>
            </a:r>
          </a:p>
          <a:p>
            <a:endParaRPr lang="en-US" sz="1600" dirty="0">
              <a:solidFill>
                <a:schemeClr val="bg1"/>
              </a:solidFill>
              <a:latin typeface="Roboto Mono" pitchFamily="2" charset="0"/>
              <a:ea typeface="Roboto Mono" pitchFamily="2" charset="0"/>
              <a:cs typeface="Courier New" panose="02070309020205020404" pitchFamily="49" charset="0"/>
            </a:endParaRPr>
          </a:p>
          <a:p>
            <a:r>
              <a:rPr lang="en-US" sz="1600" dirty="0">
                <a:solidFill>
                  <a:srgbClr val="92D050"/>
                </a:solidFill>
                <a:latin typeface="Roboto Mono" pitchFamily="2" charset="0"/>
                <a:ea typeface="Roboto Mono" pitchFamily="2" charset="0"/>
                <a:cs typeface="Courier New" panose="02070309020205020404" pitchFamily="49" charset="0"/>
              </a:rPr>
              <a:t>--TEST THE VACUUM BEFORE YOU RUN IT</a:t>
            </a:r>
          </a:p>
          <a:p>
            <a:r>
              <a:rPr lang="en-US" sz="1600" dirty="0">
                <a:solidFill>
                  <a:schemeClr val="bg1"/>
                </a:solidFill>
                <a:latin typeface="Roboto Mono" pitchFamily="2" charset="0"/>
                <a:ea typeface="Roboto Mono" pitchFamily="2" charset="0"/>
                <a:cs typeface="Courier New" panose="02070309020205020404" pitchFamily="49" charset="0"/>
              </a:rPr>
              <a:t>VACUUM </a:t>
            </a:r>
            <a:r>
              <a:rPr lang="en-US" sz="1600" dirty="0">
                <a:solidFill>
                  <a:srgbClr val="00B0F0"/>
                </a:solidFill>
                <a:latin typeface="Roboto Mono" pitchFamily="2" charset="0"/>
                <a:ea typeface="Roboto Mono" pitchFamily="2" charset="0"/>
                <a:cs typeface="Courier New" panose="02070309020205020404" pitchFamily="49" charset="0"/>
              </a:rPr>
              <a:t>[database].[table] </a:t>
            </a:r>
            <a:r>
              <a:rPr lang="en-US" sz="1600" dirty="0">
                <a:solidFill>
                  <a:schemeClr val="bg1"/>
                </a:solidFill>
                <a:latin typeface="Roboto Mono" pitchFamily="2" charset="0"/>
                <a:ea typeface="Roboto Mono" pitchFamily="2" charset="0"/>
                <a:cs typeface="Courier New" panose="02070309020205020404" pitchFamily="49" charset="0"/>
              </a:rPr>
              <a:t>RETAIN </a:t>
            </a:r>
            <a:r>
              <a:rPr lang="en-US" sz="1600" dirty="0">
                <a:solidFill>
                  <a:srgbClr val="00B0F0"/>
                </a:solidFill>
                <a:latin typeface="Roboto Mono" pitchFamily="2" charset="0"/>
                <a:ea typeface="Roboto Mono" pitchFamily="2" charset="0"/>
                <a:cs typeface="Courier New" panose="02070309020205020404" pitchFamily="49" charset="0"/>
              </a:rPr>
              <a:t>168</a:t>
            </a:r>
            <a:r>
              <a:rPr lang="en-US" sz="1600" dirty="0">
                <a:solidFill>
                  <a:schemeClr val="bg1"/>
                </a:solidFill>
                <a:latin typeface="Roboto Mono" pitchFamily="2" charset="0"/>
                <a:ea typeface="Roboto Mono" pitchFamily="2" charset="0"/>
                <a:cs typeface="Courier New" panose="02070309020205020404" pitchFamily="49" charset="0"/>
              </a:rPr>
              <a:t> HOURS DRY RUN</a:t>
            </a:r>
          </a:p>
        </p:txBody>
      </p:sp>
      <p:sp>
        <p:nvSpPr>
          <p:cNvPr id="9" name="Rectangle 8">
            <a:extLst>
              <a:ext uri="{FF2B5EF4-FFF2-40B4-BE49-F238E27FC236}">
                <a16:creationId xmlns:a16="http://schemas.microsoft.com/office/drawing/2014/main" id="{FD3CAD47-4D2A-4A86-A70A-D37802325793}"/>
              </a:ext>
            </a:extLst>
          </p:cNvPr>
          <p:cNvSpPr/>
          <p:nvPr/>
        </p:nvSpPr>
        <p:spPr>
          <a:xfrm>
            <a:off x="331901" y="792233"/>
            <a:ext cx="2884957" cy="523220"/>
          </a:xfrm>
          <a:prstGeom prst="rect">
            <a:avLst/>
          </a:prstGeom>
        </p:spPr>
        <p:txBody>
          <a:bodyPr wrap="none">
            <a:spAutoFit/>
          </a:bodyPr>
          <a:lstStyle/>
          <a:p>
            <a:r>
              <a:rPr lang="en-US" sz="2800" dirty="0">
                <a:cs typeface="Segoe UI" panose="020B0502040204020203" pitchFamily="34" charset="0"/>
              </a:rPr>
              <a:t>Vacuuming in SQL:</a:t>
            </a:r>
            <a:endParaRPr lang="en-GB" sz="2800" dirty="0"/>
          </a:p>
        </p:txBody>
      </p:sp>
      <p:sp>
        <p:nvSpPr>
          <p:cNvPr id="11" name="Rectangle 10">
            <a:extLst>
              <a:ext uri="{FF2B5EF4-FFF2-40B4-BE49-F238E27FC236}">
                <a16:creationId xmlns:a16="http://schemas.microsoft.com/office/drawing/2014/main" id="{F2D6C86C-3130-44FA-8F7E-49D3EBD6E109}"/>
              </a:ext>
            </a:extLst>
          </p:cNvPr>
          <p:cNvSpPr/>
          <p:nvPr/>
        </p:nvSpPr>
        <p:spPr>
          <a:xfrm>
            <a:off x="331901" y="4021324"/>
            <a:ext cx="5363584" cy="523220"/>
          </a:xfrm>
          <a:prstGeom prst="rect">
            <a:avLst/>
          </a:prstGeom>
        </p:spPr>
        <p:txBody>
          <a:bodyPr wrap="none">
            <a:spAutoFit/>
          </a:bodyPr>
          <a:lstStyle/>
          <a:p>
            <a:r>
              <a:rPr lang="en-US" sz="2800" dirty="0">
                <a:cs typeface="Segoe UI" panose="020B0502040204020203" pitchFamily="34" charset="0"/>
              </a:rPr>
              <a:t>Using the python </a:t>
            </a:r>
            <a:r>
              <a:rPr lang="en-US" sz="2800" dirty="0" err="1">
                <a:cs typeface="Segoe UI" panose="020B0502040204020203" pitchFamily="34" charset="0"/>
              </a:rPr>
              <a:t>deltaTable</a:t>
            </a:r>
            <a:r>
              <a:rPr lang="en-US" sz="2800" dirty="0">
                <a:cs typeface="Segoe UI" panose="020B0502040204020203" pitchFamily="34" charset="0"/>
              </a:rPr>
              <a:t> object:</a:t>
            </a:r>
            <a:endParaRPr lang="en-GB" sz="2800" dirty="0"/>
          </a:p>
        </p:txBody>
      </p:sp>
    </p:spTree>
    <p:extLst>
      <p:ext uri="{BB962C8B-B14F-4D97-AF65-F5344CB8AC3E}">
        <p14:creationId xmlns:p14="http://schemas.microsoft.com/office/powerpoint/2010/main" val="4105166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B9C33E7-E67F-DFCA-D278-CD35B855408E}"/>
              </a:ext>
            </a:extLst>
          </p:cNvPr>
          <p:cNvSpPr>
            <a:spLocks noGrp="1"/>
          </p:cNvSpPr>
          <p:nvPr>
            <p:ph type="title"/>
          </p:nvPr>
        </p:nvSpPr>
        <p:spPr/>
        <p:txBody>
          <a:bodyPr/>
          <a:lstStyle/>
          <a:p>
            <a:r>
              <a:rPr lang="en-US" dirty="0"/>
              <a:t>TRANSACTION LOGS</a:t>
            </a:r>
            <a:endParaRPr lang="en-GB" dirty="0"/>
          </a:p>
        </p:txBody>
      </p:sp>
    </p:spTree>
    <p:extLst>
      <p:ext uri="{BB962C8B-B14F-4D97-AF65-F5344CB8AC3E}">
        <p14:creationId xmlns:p14="http://schemas.microsoft.com/office/powerpoint/2010/main" val="28815936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AA - Community Sessions">
  <a:themeElements>
    <a:clrScheme name="AdvancingA">
      <a:dk1>
        <a:srgbClr val="505151"/>
      </a:dk1>
      <a:lt1>
        <a:srgbClr val="FFFFFF"/>
      </a:lt1>
      <a:dk2>
        <a:srgbClr val="505050"/>
      </a:dk2>
      <a:lt2>
        <a:srgbClr val="D2D2D2"/>
      </a:lt2>
      <a:accent1>
        <a:srgbClr val="B12740"/>
      </a:accent1>
      <a:accent2>
        <a:srgbClr val="AFAEAC"/>
      </a:accent2>
      <a:accent3>
        <a:srgbClr val="EDEDED"/>
      </a:accent3>
      <a:accent4>
        <a:srgbClr val="6C6E6D"/>
      </a:accent4>
      <a:accent5>
        <a:srgbClr val="C22944"/>
      </a:accent5>
      <a:accent6>
        <a:srgbClr val="68217A"/>
      </a:accent6>
      <a:hlink>
        <a:srgbClr val="505050"/>
      </a:hlink>
      <a:folHlink>
        <a:srgbClr val="505050"/>
      </a:folHlink>
    </a:clrScheme>
    <a:fontScheme name="Custom 10">
      <a:majorFont>
        <a:latin typeface="Bebas Neue"/>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a:solidFill>
            <a:schemeClr val="bg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Presentation1" id="{C20927F9-2EF3-4188-9119-595D94E30182}" vid="{8E1D2067-D718-4F96-A39C-EE8E3397D7B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ABC0BF1A8A8954B98F2D928AE998776" ma:contentTypeVersion="16" ma:contentTypeDescription="Create a new document." ma:contentTypeScope="" ma:versionID="e6f057a030b77ba781b9b0dfdda26960">
  <xsd:schema xmlns:xsd="http://www.w3.org/2001/XMLSchema" xmlns:xs="http://www.w3.org/2001/XMLSchema" xmlns:p="http://schemas.microsoft.com/office/2006/metadata/properties" xmlns:ns2="549332d9-68bf-4487-9fc8-f898b54ba2f4" xmlns:ns3="e5446278-f595-413d-97e8-9d05bced5ef2" targetNamespace="http://schemas.microsoft.com/office/2006/metadata/properties" ma:root="true" ma:fieldsID="7ca554271a600a39db13359427aa2886" ns2:_="" ns3:_="">
    <xsd:import namespace="549332d9-68bf-4487-9fc8-f898b54ba2f4"/>
    <xsd:import namespace="e5446278-f595-413d-97e8-9d05bced5ef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AutoKeyPoints" minOccurs="0"/>
                <xsd:element ref="ns2:MediaServiceKeyPoints" minOccurs="0"/>
                <xsd:element ref="ns2:MediaServiceOCR" minOccurs="0"/>
                <xsd:element ref="ns2:MediaServiceLocation" minOccurs="0"/>
                <xsd:element ref="ns2:MediaLengthInSeconds" minOccurs="0"/>
                <xsd:element ref="ns2:lcf76f155ced4ddcb4097134ff3c332f" minOccurs="0"/>
                <xsd:element ref="ns3:TaxCatchAll"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49332d9-68bf-4487-9fc8-f898b54ba2f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b699b8be-d5b6-46ba-9960-e7a042ebebf3"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5446278-f595-413d-97e8-9d05bced5ef2"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0c2611e4-53bf-463e-8c03-e63191c8798d}" ma:internalName="TaxCatchAll" ma:showField="CatchAllData" ma:web="e5446278-f595-413d-97e8-9d05bced5ef2">
      <xsd:complexType>
        <xsd:complexContent>
          <xsd:extension base="dms:MultiChoiceLookup">
            <xsd:sequence>
              <xsd:element name="Value" type="dms:Lookup" maxOccurs="unbounded" minOccurs="0" nillable="true"/>
            </xsd:sequence>
          </xsd:extension>
        </xsd:complexContent>
      </xsd:complexType>
    </xsd:element>
    <xsd:element name="SharedWithUsers" ma:index="2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549332d9-68bf-4487-9fc8-f898b54ba2f4">
      <Terms xmlns="http://schemas.microsoft.com/office/infopath/2007/PartnerControls"/>
    </lcf76f155ced4ddcb4097134ff3c332f>
    <TaxCatchAll xmlns="e5446278-f595-413d-97e8-9d05bced5ef2" xsi:nil="true"/>
    <SharedWithUsers xmlns="e5446278-f595-413d-97e8-9d05bced5ef2">
      <UserInfo>
        <DisplayName>Gavita Regunath</DisplayName>
        <AccountId>26</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3F99FF9-8DF3-49EC-AFBD-5B77A2796091}">
  <ds:schemaRefs>
    <ds:schemaRef ds:uri="549332d9-68bf-4487-9fc8-f898b54ba2f4"/>
    <ds:schemaRef ds:uri="e5446278-f595-413d-97e8-9d05bced5ef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B16BF5BE-DE80-4240-85A6-B91B89A9890B}">
  <ds:schemaRefs>
    <ds:schemaRef ds:uri="http://purl.org/dc/elements/1.1/"/>
    <ds:schemaRef ds:uri="http://schemas.microsoft.com/office/2006/metadata/properties"/>
    <ds:schemaRef ds:uri="549332d9-68bf-4487-9fc8-f898b54ba2f4"/>
    <ds:schemaRef ds:uri="http://schemas.microsoft.com/office/2006/documentManagement/types"/>
    <ds:schemaRef ds:uri="http://purl.org/dc/terms/"/>
    <ds:schemaRef ds:uri="http://schemas.microsoft.com/office/infopath/2007/PartnerControls"/>
    <ds:schemaRef ds:uri="http://purl.org/dc/dcmitype/"/>
    <ds:schemaRef ds:uri="http://schemas.openxmlformats.org/package/2006/metadata/core-properties"/>
    <ds:schemaRef ds:uri="e5446278-f595-413d-97e8-9d05bced5ef2"/>
    <ds:schemaRef ds:uri="http://www.w3.org/XML/1998/namespace"/>
  </ds:schemaRefs>
</ds:datastoreItem>
</file>

<file path=customXml/itemProps3.xml><?xml version="1.0" encoding="utf-8"?>
<ds:datastoreItem xmlns:ds="http://schemas.openxmlformats.org/officeDocument/2006/customXml" ds:itemID="{2290CD05-076E-4671-8EAC-908DE8CF48D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aatemplate</Template>
  <TotalTime>0</TotalTime>
  <Words>375</Words>
  <Application>Microsoft Office PowerPoint</Application>
  <PresentationFormat>Widescreen</PresentationFormat>
  <Paragraphs>40</Paragraphs>
  <Slides>8</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Bebas Neue</vt:lpstr>
      <vt:lpstr>Calibri</vt:lpstr>
      <vt:lpstr>DM Sans</vt:lpstr>
      <vt:lpstr>Roboto Mono</vt:lpstr>
      <vt:lpstr>AA - Community Sessions</vt:lpstr>
      <vt:lpstr>DELTA and databricks for the DBA</vt:lpstr>
      <vt:lpstr>Agenda</vt:lpstr>
      <vt:lpstr>Why?</vt:lpstr>
      <vt:lpstr>DELTA Vacuum vs TRANSACTION LOG </vt:lpstr>
      <vt:lpstr>DELTA VACUUM</vt:lpstr>
      <vt:lpstr>Obsolete Files</vt:lpstr>
      <vt:lpstr>Using the Vacuum Command</vt:lpstr>
      <vt:lpstr>TRANSACTION LOGS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Anna Wykes</dc:creator>
  <cp:lastModifiedBy>Anna Wykes</cp:lastModifiedBy>
  <cp:revision>6</cp:revision>
  <dcterms:created xsi:type="dcterms:W3CDTF">2022-06-10T14:49:47Z</dcterms:created>
  <dcterms:modified xsi:type="dcterms:W3CDTF">2023-07-17T16:31:44Z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0x0101002ABC0BF1A8A8954B98F2D928AE998776</vt:lpwstr>
  </property>
  <property fmtid="{D5CDD505-2E9C-101B-9397-08002B2CF9AE}" pid="3" name="MediaServiceImageTags">
    <vt:lpwstr/>
  </property>
</Properties>
</file>

<file path=docProps/thumbnail.jpeg>
</file>